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8" r:id="rId5"/>
  </p:sldMasterIdLst>
  <p:notesMasterIdLst>
    <p:notesMasterId r:id="rId21"/>
  </p:notesMasterIdLst>
  <p:handoutMasterIdLst>
    <p:handoutMasterId r:id="rId22"/>
  </p:handoutMasterIdLst>
  <p:sldIdLst>
    <p:sldId id="579" r:id="rId6"/>
    <p:sldId id="609" r:id="rId7"/>
    <p:sldId id="598" r:id="rId8"/>
    <p:sldId id="542" r:id="rId9"/>
    <p:sldId id="586" r:id="rId10"/>
    <p:sldId id="600" r:id="rId11"/>
    <p:sldId id="588" r:id="rId12"/>
    <p:sldId id="589" r:id="rId13"/>
    <p:sldId id="604" r:id="rId14"/>
    <p:sldId id="602" r:id="rId15"/>
    <p:sldId id="603" r:id="rId16"/>
    <p:sldId id="608" r:id="rId17"/>
    <p:sldId id="601" r:id="rId18"/>
    <p:sldId id="593" r:id="rId19"/>
    <p:sldId id="594" r:id="rId20"/>
  </p:sldIdLst>
  <p:sldSz cx="12190413" cy="6859588"/>
  <p:notesSz cx="6858000" cy="9144000"/>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
          <p15:clr>
            <a:srgbClr val="A4A3A4"/>
          </p15:clr>
        </p15:guide>
        <p15:guide id="2" orient="horz" pos="4013">
          <p15:clr>
            <a:srgbClr val="A4A3A4"/>
          </p15:clr>
        </p15:guide>
        <p15:guide id="3" orient="horz" pos="484">
          <p15:clr>
            <a:srgbClr val="A4A3A4"/>
          </p15:clr>
        </p15:guide>
        <p15:guide id="4" orient="horz" pos="802">
          <p15:clr>
            <a:srgbClr val="A4A3A4"/>
          </p15:clr>
        </p15:guide>
        <p15:guide id="5" orient="horz" pos="1608">
          <p15:clr>
            <a:srgbClr val="A4A3A4"/>
          </p15:clr>
        </p15:guide>
        <p15:guide id="6" orient="horz">
          <p15:clr>
            <a:srgbClr val="A4A3A4"/>
          </p15:clr>
        </p15:guide>
        <p15:guide id="7" orient="horz" pos="165">
          <p15:clr>
            <a:srgbClr val="A4A3A4"/>
          </p15:clr>
        </p15:guide>
        <p15:guide id="8" orient="horz" pos="4170">
          <p15:clr>
            <a:srgbClr val="A4A3A4"/>
          </p15:clr>
        </p15:guide>
        <p15:guide id="9" orient="horz" pos="2886">
          <p15:clr>
            <a:srgbClr val="A4A3A4"/>
          </p15:clr>
        </p15:guide>
        <p15:guide id="10" orient="horz" pos="964">
          <p15:clr>
            <a:srgbClr val="A4A3A4"/>
          </p15:clr>
        </p15:guide>
        <p15:guide id="11" orient="horz" pos="3053">
          <p15:clr>
            <a:srgbClr val="A4A3A4"/>
          </p15:clr>
        </p15:guide>
        <p15:guide id="12" orient="horz" pos="1131">
          <p15:clr>
            <a:srgbClr val="A4A3A4"/>
          </p15:clr>
        </p15:guide>
        <p15:guide id="13" orient="horz" pos="2723">
          <p15:clr>
            <a:srgbClr val="A4A3A4"/>
          </p15:clr>
        </p15:guide>
        <p15:guide id="14" orient="horz" pos="1280">
          <p15:clr>
            <a:srgbClr val="A4A3A4"/>
          </p15:clr>
        </p15:guide>
        <p15:guide id="15" orient="horz" pos="3850">
          <p15:clr>
            <a:srgbClr val="A4A3A4"/>
          </p15:clr>
        </p15:guide>
        <p15:guide id="16" orient="horz" pos="3685">
          <p15:clr>
            <a:srgbClr val="A4A3A4"/>
          </p15:clr>
        </p15:guide>
        <p15:guide id="17" orient="horz" pos="3530">
          <p15:clr>
            <a:srgbClr val="A4A3A4"/>
          </p15:clr>
        </p15:guide>
        <p15:guide id="18" orient="horz" pos="3370">
          <p15:clr>
            <a:srgbClr val="A4A3A4"/>
          </p15:clr>
        </p15:guide>
        <p15:guide id="19" orient="horz" pos="3206">
          <p15:clr>
            <a:srgbClr val="A4A3A4"/>
          </p15:clr>
        </p15:guide>
        <p15:guide id="20" orient="horz" pos="2570">
          <p15:clr>
            <a:srgbClr val="A4A3A4"/>
          </p15:clr>
        </p15:guide>
        <p15:guide id="21" orient="horz" pos="2407">
          <p15:clr>
            <a:srgbClr val="A4A3A4"/>
          </p15:clr>
        </p15:guide>
        <p15:guide id="22" orient="horz" pos="1924">
          <p15:clr>
            <a:srgbClr val="A4A3A4"/>
          </p15:clr>
        </p15:guide>
        <p15:guide id="23" orient="horz" pos="1767">
          <p15:clr>
            <a:srgbClr val="A4A3A4"/>
          </p15:clr>
        </p15:guide>
        <p15:guide id="24" orient="horz" pos="1447">
          <p15:clr>
            <a:srgbClr val="A4A3A4"/>
          </p15:clr>
        </p15:guide>
        <p15:guide id="25" orient="horz" pos="649">
          <p15:clr>
            <a:srgbClr val="A4A3A4"/>
          </p15:clr>
        </p15:guide>
        <p15:guide id="26" orient="horz" pos="2084">
          <p15:clr>
            <a:srgbClr val="A4A3A4"/>
          </p15:clr>
        </p15:guide>
        <p15:guide id="27" orient="horz" pos="2243">
          <p15:clr>
            <a:srgbClr val="A4A3A4"/>
          </p15:clr>
        </p15:guide>
        <p15:guide id="28" pos="3840">
          <p15:clr>
            <a:srgbClr val="A4A3A4"/>
          </p15:clr>
        </p15:guide>
        <p15:guide id="29" pos="320">
          <p15:clr>
            <a:srgbClr val="A4A3A4"/>
          </p15:clr>
        </p15:guide>
        <p15:guide id="30" pos="7367">
          <p15:clr>
            <a:srgbClr val="A4A3A4"/>
          </p15:clr>
        </p15:guide>
        <p15:guide id="31" pos="7043">
          <p15:clr>
            <a:srgbClr val="A4A3A4"/>
          </p15:clr>
        </p15:guide>
        <p15:guide id="32" pos="6562">
          <p15:clr>
            <a:srgbClr val="A4A3A4"/>
          </p15:clr>
        </p15:guide>
        <p15:guide id="33">
          <p15:clr>
            <a:srgbClr val="A4A3A4"/>
          </p15:clr>
        </p15:guide>
        <p15:guide id="34" pos="6083">
          <p15:clr>
            <a:srgbClr val="A4A3A4"/>
          </p15:clr>
        </p15:guide>
        <p15:guide id="35" pos="167">
          <p15:clr>
            <a:srgbClr val="A4A3A4"/>
          </p15:clr>
        </p15:guide>
        <p15:guide id="36" pos="7520">
          <p15:clr>
            <a:srgbClr val="A4A3A4"/>
          </p15:clr>
        </p15:guide>
        <p15:guide id="37" pos="2568">
          <p15:clr>
            <a:srgbClr val="A4A3A4"/>
          </p15:clr>
        </p15:guide>
        <p15:guide id="38" pos="2406">
          <p15:clr>
            <a:srgbClr val="A4A3A4"/>
          </p15:clr>
        </p15:guide>
        <p15:guide id="39" pos="2717">
          <p15:clr>
            <a:srgbClr val="A4A3A4"/>
          </p15:clr>
        </p15:guide>
        <p15:guide id="40" pos="2884">
          <p15:clr>
            <a:srgbClr val="A4A3A4"/>
          </p15:clr>
        </p15:guide>
        <p15:guide id="41" pos="3050">
          <p15:clr>
            <a:srgbClr val="A4A3A4"/>
          </p15:clr>
        </p15:guide>
        <p15:guide id="42" pos="3204">
          <p15:clr>
            <a:srgbClr val="A4A3A4"/>
          </p15:clr>
        </p15:guide>
        <p15:guide id="43" pos="3361">
          <p15:clr>
            <a:srgbClr val="A4A3A4"/>
          </p15:clr>
        </p15:guide>
        <p15:guide id="44" pos="3528">
          <p15:clr>
            <a:srgbClr val="A4A3A4"/>
          </p15:clr>
        </p15:guide>
        <p15:guide id="45" pos="4005">
          <p15:clr>
            <a:srgbClr val="A4A3A4"/>
          </p15:clr>
        </p15:guide>
        <p15:guide id="46" pos="4159">
          <p15:clr>
            <a:srgbClr val="A4A3A4"/>
          </p15:clr>
        </p15:guide>
        <p15:guide id="47" pos="4321">
          <p15:clr>
            <a:srgbClr val="A4A3A4"/>
          </p15:clr>
        </p15:guide>
        <p15:guide id="48" pos="4483">
          <p15:clr>
            <a:srgbClr val="A4A3A4"/>
          </p15:clr>
        </p15:guide>
        <p15:guide id="49" pos="5601">
          <p15:clr>
            <a:srgbClr val="A4A3A4"/>
          </p15:clr>
        </p15:guide>
        <p15:guide id="50" pos="5763">
          <p15:clr>
            <a:srgbClr val="A4A3A4"/>
          </p15:clr>
        </p15:guide>
        <p15:guide id="51" pos="5926">
          <p15:clr>
            <a:srgbClr val="A4A3A4"/>
          </p15:clr>
        </p15:guide>
        <p15:guide id="52" pos="6246">
          <p15:clr>
            <a:srgbClr val="A4A3A4"/>
          </p15:clr>
        </p15:guide>
        <p15:guide id="53" pos="6406">
          <p15:clr>
            <a:srgbClr val="A4A3A4"/>
          </p15:clr>
        </p15:guide>
        <p15:guide id="54" pos="7203">
          <p15:clr>
            <a:srgbClr val="A4A3A4"/>
          </p15:clr>
        </p15:guide>
        <p15:guide id="55" pos="6718">
          <p15:clr>
            <a:srgbClr val="A4A3A4"/>
          </p15:clr>
        </p15:guide>
        <p15:guide id="56" pos="6884">
          <p15:clr>
            <a:srgbClr val="A4A3A4"/>
          </p15:clr>
        </p15:guide>
        <p15:guide id="57" pos="5447">
          <p15:clr>
            <a:srgbClr val="A4A3A4"/>
          </p15:clr>
        </p15:guide>
        <p15:guide id="58" pos="5282">
          <p15:clr>
            <a:srgbClr val="A4A3A4"/>
          </p15:clr>
        </p15:guide>
        <p15:guide id="59" pos="5119">
          <p15:clr>
            <a:srgbClr val="A4A3A4"/>
          </p15:clr>
        </p15:guide>
        <p15:guide id="60" pos="4961">
          <p15:clr>
            <a:srgbClr val="A4A3A4"/>
          </p15:clr>
        </p15:guide>
        <p15:guide id="61" pos="4803">
          <p15:clr>
            <a:srgbClr val="A4A3A4"/>
          </p15:clr>
        </p15:guide>
        <p15:guide id="62" pos="4637">
          <p15:clr>
            <a:srgbClr val="A4A3A4"/>
          </p15:clr>
        </p15:guide>
        <p15:guide id="63" pos="487">
          <p15:clr>
            <a:srgbClr val="A4A3A4"/>
          </p15:clr>
        </p15:guide>
        <p15:guide id="64" pos="644">
          <p15:clr>
            <a:srgbClr val="A4A3A4"/>
          </p15:clr>
        </p15:guide>
        <p15:guide id="65" pos="801">
          <p15:clr>
            <a:srgbClr val="A4A3A4"/>
          </p15:clr>
        </p15:guide>
        <p15:guide id="66" pos="967">
          <p15:clr>
            <a:srgbClr val="A4A3A4"/>
          </p15:clr>
        </p15:guide>
        <p15:guide id="67" pos="1120">
          <p15:clr>
            <a:srgbClr val="A4A3A4"/>
          </p15:clr>
        </p15:guide>
        <p15:guide id="68" pos="1281">
          <p15:clr>
            <a:srgbClr val="A4A3A4"/>
          </p15:clr>
        </p15:guide>
        <p15:guide id="69" pos="1442">
          <p15:clr>
            <a:srgbClr val="A4A3A4"/>
          </p15:clr>
        </p15:guide>
        <p15:guide id="70" pos="1609">
          <p15:clr>
            <a:srgbClr val="A4A3A4"/>
          </p15:clr>
        </p15:guide>
        <p15:guide id="71" pos="1762">
          <p15:clr>
            <a:srgbClr val="A4A3A4"/>
          </p15:clr>
        </p15:guide>
        <p15:guide id="72" pos="1924">
          <p15:clr>
            <a:srgbClr val="A4A3A4"/>
          </p15:clr>
        </p15:guide>
        <p15:guide id="73" pos="2085">
          <p15:clr>
            <a:srgbClr val="A4A3A4"/>
          </p15:clr>
        </p15:guide>
        <p15:guide id="74" pos="2244">
          <p15:clr>
            <a:srgbClr val="A4A3A4"/>
          </p15:clr>
        </p15:guide>
        <p15:guide id="75" pos="3682">
          <p15:clr>
            <a:srgbClr val="A4A3A4"/>
          </p15:clr>
        </p15:guide>
        <p15:guide id="76" orient="horz" pos="970">
          <p15:clr>
            <a:srgbClr val="A4A3A4"/>
          </p15:clr>
        </p15:guide>
        <p15:guide id="77" pos="7678">
          <p15:clr>
            <a:srgbClr val="A4A3A4"/>
          </p15:clr>
        </p15:guide>
        <p15:guide id="78" orient="horz" pos="43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3399"/>
    <a:srgbClr val="0033CC"/>
    <a:srgbClr val="4C8746"/>
    <a:srgbClr val="C1EBFB"/>
    <a:srgbClr val="F1F9FA"/>
    <a:srgbClr val="EFF6EE"/>
    <a:srgbClr val="FAF7EF"/>
    <a:srgbClr val="F9F2EF"/>
    <a:srgbClr val="EFE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37" autoAdjust="0"/>
    <p:restoredTop sz="93966" autoAdjust="0"/>
  </p:normalViewPr>
  <p:slideViewPr>
    <p:cSldViewPr>
      <p:cViewPr varScale="1">
        <p:scale>
          <a:sx n="85" d="100"/>
          <a:sy n="85" d="100"/>
        </p:scale>
        <p:origin x="93" y="126"/>
      </p:cViewPr>
      <p:guideLst>
        <p:guide orient="horz" pos="325"/>
        <p:guide orient="horz" pos="4013"/>
        <p:guide orient="horz" pos="484"/>
        <p:guide orient="horz" pos="802"/>
        <p:guide orient="horz" pos="1608"/>
        <p:guide orient="horz"/>
        <p:guide orient="horz" pos="165"/>
        <p:guide orient="horz" pos="4170"/>
        <p:guide orient="horz" pos="2886"/>
        <p:guide orient="horz" pos="964"/>
        <p:guide orient="horz" pos="3053"/>
        <p:guide orient="horz" pos="1131"/>
        <p:guide orient="horz" pos="2723"/>
        <p:guide orient="horz" pos="1280"/>
        <p:guide orient="horz" pos="3850"/>
        <p:guide orient="horz" pos="3685"/>
        <p:guide orient="horz" pos="3530"/>
        <p:guide orient="horz" pos="3370"/>
        <p:guide orient="horz" pos="3206"/>
        <p:guide orient="horz" pos="2570"/>
        <p:guide orient="horz" pos="2407"/>
        <p:guide orient="horz" pos="1924"/>
        <p:guide orient="horz" pos="1767"/>
        <p:guide orient="horz" pos="1447"/>
        <p:guide orient="horz" pos="649"/>
        <p:guide orient="horz" pos="2084"/>
        <p:guide orient="horz" pos="2243"/>
        <p:guide pos="3840"/>
        <p:guide pos="320"/>
        <p:guide pos="7367"/>
        <p:guide pos="7043"/>
        <p:guide pos="6562"/>
        <p:guide/>
        <p:guide pos="6083"/>
        <p:guide pos="167"/>
        <p:guide pos="7520"/>
        <p:guide pos="2568"/>
        <p:guide pos="2406"/>
        <p:guide pos="2717"/>
        <p:guide pos="2884"/>
        <p:guide pos="3050"/>
        <p:guide pos="3204"/>
        <p:guide pos="3361"/>
        <p:guide pos="3528"/>
        <p:guide pos="4005"/>
        <p:guide pos="4159"/>
        <p:guide pos="4321"/>
        <p:guide pos="4483"/>
        <p:guide pos="5601"/>
        <p:guide pos="5763"/>
        <p:guide pos="5926"/>
        <p:guide pos="6246"/>
        <p:guide pos="6406"/>
        <p:guide pos="7203"/>
        <p:guide pos="6718"/>
        <p:guide pos="6884"/>
        <p:guide pos="5447"/>
        <p:guide pos="5282"/>
        <p:guide pos="5119"/>
        <p:guide pos="4961"/>
        <p:guide pos="4803"/>
        <p:guide pos="4637"/>
        <p:guide pos="487"/>
        <p:guide pos="644"/>
        <p:guide pos="801"/>
        <p:guide pos="967"/>
        <p:guide pos="1120"/>
        <p:guide pos="1281"/>
        <p:guide pos="1442"/>
        <p:guide pos="1609"/>
        <p:guide pos="1762"/>
        <p:guide pos="1924"/>
        <p:guide pos="2085"/>
        <p:guide pos="2244"/>
        <p:guide pos="3682"/>
        <p:guide orient="horz" pos="970"/>
        <p:guide pos="7678"/>
        <p:guide orient="horz" pos="4320"/>
      </p:guideLst>
    </p:cSldViewPr>
  </p:slideViewPr>
  <p:outlineViewPr>
    <p:cViewPr>
      <p:scale>
        <a:sx n="33" d="100"/>
        <a:sy n="33" d="100"/>
      </p:scale>
      <p:origin x="0" y="33240"/>
    </p:cViewPr>
  </p:outlineViewPr>
  <p:notesTextViewPr>
    <p:cViewPr>
      <p:scale>
        <a:sx n="1" d="1"/>
        <a:sy n="1" d="1"/>
      </p:scale>
      <p:origin x="0" y="0"/>
    </p:cViewPr>
  </p:notesTextViewPr>
  <p:sorterViewPr>
    <p:cViewPr>
      <p:scale>
        <a:sx n="144" d="100"/>
        <a:sy n="144" d="100"/>
      </p:scale>
      <p:origin x="0" y="18859"/>
    </p:cViewPr>
  </p:sorterViewPr>
  <p:notesViewPr>
    <p:cSldViewPr>
      <p:cViewPr varScale="1">
        <p:scale>
          <a:sx n="98" d="100"/>
          <a:sy n="98" d="100"/>
        </p:scale>
        <p:origin x="-389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6"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07880605858609"/>
          <c:y val="3.4591194968553458E-2"/>
          <c:w val="0.54092119394141391"/>
          <c:h val="0.9308176100628931"/>
        </c:manualLayout>
      </c:layout>
      <c:barChart>
        <c:barDir val="bar"/>
        <c:grouping val="clustered"/>
        <c:varyColors val="0"/>
        <c:ser>
          <c:idx val="1"/>
          <c:order val="0"/>
          <c:tx>
            <c:strRef>
              <c:f>Data!$A$276:$A$283</c:f>
              <c:strCache>
                <c:ptCount val="8"/>
                <c:pt idx="0">
                  <c:v>Sub-Saharan Africa</c:v>
                </c:pt>
                <c:pt idx="1">
                  <c:v>Europe &amp; Central Asia</c:v>
                </c:pt>
                <c:pt idx="2">
                  <c:v>North America</c:v>
                </c:pt>
                <c:pt idx="3">
                  <c:v>Latin America &amp; Caribbean</c:v>
                </c:pt>
                <c:pt idx="4">
                  <c:v>World</c:v>
                </c:pt>
                <c:pt idx="5">
                  <c:v>South Asia</c:v>
                </c:pt>
                <c:pt idx="6">
                  <c:v>East Asia &amp; Pacific</c:v>
                </c:pt>
                <c:pt idx="7">
                  <c:v>Middle East &amp; North Africa</c:v>
                </c:pt>
              </c:strCache>
            </c:strRef>
          </c:tx>
          <c:spPr>
            <a:solidFill>
              <a:schemeClr val="bg1">
                <a:lumMod val="95000"/>
              </a:schemeClr>
            </a:solidFill>
            <a:ln>
              <a:solidFill>
                <a:schemeClr val="tx2">
                  <a:lumMod val="60000"/>
                  <a:lumOff val="40000"/>
                </a:schemeClr>
              </a:solidFill>
            </a:ln>
            <a:effectLst/>
          </c:spPr>
          <c:invertIfNegative val="0"/>
          <c:dPt>
            <c:idx val="4"/>
            <c:invertIfNegative val="0"/>
            <c:bubble3D val="0"/>
            <c:spPr>
              <a:solidFill>
                <a:srgbClr val="49648C">
                  <a:lumMod val="75000"/>
                </a:srgbClr>
              </a:solidFill>
              <a:ln>
                <a:solidFill>
                  <a:schemeClr val="tx2">
                    <a:lumMod val="60000"/>
                    <a:lumOff val="40000"/>
                  </a:schemeClr>
                </a:solidFill>
              </a:ln>
              <a:effectLst/>
            </c:spPr>
            <c:extLst>
              <c:ext xmlns:c16="http://schemas.microsoft.com/office/drawing/2014/chart" uri="{C3380CC4-5D6E-409C-BE32-E72D297353CC}">
                <c16:uniqueId val="{00000000-0115-4212-B8E4-C0F1DDE5D619}"/>
              </c:ext>
            </c:extLst>
          </c:dPt>
          <c:dPt>
            <c:idx val="7"/>
            <c:invertIfNegative val="0"/>
            <c:bubble3D val="0"/>
            <c:spPr>
              <a:solidFill>
                <a:srgbClr val="49648C">
                  <a:lumMod val="60000"/>
                  <a:lumOff val="40000"/>
                </a:srgbClr>
              </a:solidFill>
              <a:ln>
                <a:solidFill>
                  <a:schemeClr val="tx2">
                    <a:lumMod val="60000"/>
                    <a:lumOff val="40000"/>
                  </a:schemeClr>
                </a:solidFill>
              </a:ln>
              <a:effectLst/>
            </c:spPr>
            <c:extLst>
              <c:ext xmlns:c16="http://schemas.microsoft.com/office/drawing/2014/chart" uri="{C3380CC4-5D6E-409C-BE32-E72D297353CC}">
                <c16:uniqueId val="{00000001-BFA2-49A2-A6A8-E31CC88AB6A7}"/>
              </c:ext>
            </c:extLst>
          </c:dPt>
          <c:dLbls>
            <c:dLbl>
              <c:idx val="4"/>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115-4212-B8E4-C0F1DDE5D619}"/>
                </c:ext>
              </c:extLst>
            </c:dLbl>
            <c:dLbl>
              <c:idx val="7"/>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BFA2-49A2-A6A8-E31CC88AB6A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Data!$A$276:$A$283</c:f>
              <c:strCache>
                <c:ptCount val="8"/>
                <c:pt idx="0">
                  <c:v>Sub-Saharan Africa</c:v>
                </c:pt>
                <c:pt idx="1">
                  <c:v>Europe &amp; Central Asia</c:v>
                </c:pt>
                <c:pt idx="2">
                  <c:v>North America</c:v>
                </c:pt>
                <c:pt idx="3">
                  <c:v>Latin America &amp; Caribbean</c:v>
                </c:pt>
                <c:pt idx="4">
                  <c:v>World</c:v>
                </c:pt>
                <c:pt idx="5">
                  <c:v>South Asia</c:v>
                </c:pt>
                <c:pt idx="6">
                  <c:v>East Asia &amp; Pacific</c:v>
                </c:pt>
                <c:pt idx="7">
                  <c:v>Middle East &amp; North Africa</c:v>
                </c:pt>
              </c:strCache>
            </c:strRef>
          </c:cat>
          <c:val>
            <c:numRef>
              <c:f>Data!$I$276:$I$283</c:f>
              <c:numCache>
                <c:formatCode>0.0%</c:formatCode>
                <c:ptCount val="8"/>
                <c:pt idx="0">
                  <c:v>2.8626990394073015E-2</c:v>
                </c:pt>
                <c:pt idx="1">
                  <c:v>3.3420029041460353E-2</c:v>
                </c:pt>
                <c:pt idx="2">
                  <c:v>3.5492760513596178E-2</c:v>
                </c:pt>
                <c:pt idx="3">
                  <c:v>3.6682608618126222E-2</c:v>
                </c:pt>
                <c:pt idx="4">
                  <c:v>4.5006994636208386E-2</c:v>
                </c:pt>
                <c:pt idx="5">
                  <c:v>8.1726890778887507E-2</c:v>
                </c:pt>
                <c:pt idx="6">
                  <c:v>8.5410224380481292E-2</c:v>
                </c:pt>
                <c:pt idx="7">
                  <c:v>8.7324267350458173E-2</c:v>
                </c:pt>
              </c:numCache>
            </c:numRef>
          </c:val>
          <c:extLst>
            <c:ext xmlns:c16="http://schemas.microsoft.com/office/drawing/2014/chart" uri="{C3380CC4-5D6E-409C-BE32-E72D297353CC}">
              <c16:uniqueId val="{00000002-BFA2-49A2-A6A8-E31CC88AB6A7}"/>
            </c:ext>
          </c:extLst>
        </c:ser>
        <c:dLbls>
          <c:showLegendKey val="0"/>
          <c:showVal val="0"/>
          <c:showCatName val="0"/>
          <c:showSerName val="0"/>
          <c:showPercent val="0"/>
          <c:showBubbleSize val="0"/>
        </c:dLbls>
        <c:gapWidth val="75"/>
        <c:axId val="2018992240"/>
        <c:axId val="2018994320"/>
      </c:barChart>
      <c:catAx>
        <c:axId val="2018992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18994320"/>
        <c:crosses val="autoZero"/>
        <c:auto val="1"/>
        <c:lblAlgn val="ctr"/>
        <c:lblOffset val="100"/>
        <c:noMultiLvlLbl val="0"/>
      </c:catAx>
      <c:valAx>
        <c:axId val="2018994320"/>
        <c:scaling>
          <c:orientation val="minMax"/>
        </c:scaling>
        <c:delete val="1"/>
        <c:axPos val="b"/>
        <c:numFmt formatCode="0.0%" sourceLinked="1"/>
        <c:majorTickMark val="none"/>
        <c:minorTickMark val="none"/>
        <c:tickLblPos val="nextTo"/>
        <c:crossAx val="2018992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Table!$C$166</c:f>
              <c:strCache>
                <c:ptCount val="1"/>
                <c:pt idx="0">
                  <c:v>World</c:v>
                </c:pt>
              </c:strCache>
            </c:strRef>
          </c:tx>
          <c:spPr>
            <a:solidFill>
              <a:schemeClr val="bg1"/>
            </a:solidFill>
            <a:ln w="9525">
              <a:solidFill>
                <a:schemeClr val="tx2">
                  <a:lumMod val="75000"/>
                </a:schemeClr>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Table!$D$165:$N$165</c:f>
              <c:strCache>
                <c:ptCount val="10"/>
                <c:pt idx="1">
                  <c:v>2000</c:v>
                </c:pt>
                <c:pt idx="3">
                  <c:v>2004</c:v>
                </c:pt>
                <c:pt idx="5">
                  <c:v>2008</c:v>
                </c:pt>
                <c:pt idx="7">
                  <c:v>2012</c:v>
                </c:pt>
                <c:pt idx="9">
                  <c:v>2016</c:v>
                </c:pt>
              </c:strCache>
            </c:strRef>
          </c:cat>
          <c:val>
            <c:numRef>
              <c:f>Table!$D$166:$N$166</c:f>
              <c:numCache>
                <c:formatCode>_(* #,##0.00_);_(* \(#,##0.00\);_(* "-"??_);_(@_)</c:formatCode>
                <c:ptCount val="11"/>
                <c:pt idx="1">
                  <c:v>2.034686287305409</c:v>
                </c:pt>
                <c:pt idx="3">
                  <c:v>2.9414308042349999</c:v>
                </c:pt>
                <c:pt idx="5">
                  <c:v>4.2098283454846488</c:v>
                </c:pt>
                <c:pt idx="7">
                  <c:v>5.1575658077153594</c:v>
                </c:pt>
                <c:pt idx="9">
                  <c:v>5.74885913723769</c:v>
                </c:pt>
              </c:numCache>
            </c:numRef>
          </c:val>
          <c:extLst>
            <c:ext xmlns:c16="http://schemas.microsoft.com/office/drawing/2014/chart" uri="{C3380CC4-5D6E-409C-BE32-E72D297353CC}">
              <c16:uniqueId val="{00000000-2343-41BC-A779-FA8872457FFF}"/>
            </c:ext>
          </c:extLst>
        </c:ser>
        <c:dLbls>
          <c:showLegendKey val="0"/>
          <c:showVal val="0"/>
          <c:showCatName val="0"/>
          <c:showSerName val="0"/>
          <c:showPercent val="0"/>
          <c:showBubbleSize val="0"/>
        </c:dLbls>
        <c:gapWidth val="8"/>
        <c:axId val="467700768"/>
        <c:axId val="467705760"/>
      </c:barChart>
      <c:catAx>
        <c:axId val="467700768"/>
        <c:scaling>
          <c:orientation val="minMax"/>
        </c:scaling>
        <c:delete val="0"/>
        <c:axPos val="b"/>
        <c:numFmt formatCode="General" sourceLinked="1"/>
        <c:majorTickMark val="none"/>
        <c:minorTickMark val="none"/>
        <c:tickLblPos val="nextTo"/>
        <c:spPr>
          <a:noFill/>
          <a:ln w="9525" cap="flat" cmpd="sng" algn="ctr">
            <a:solidFill>
              <a:schemeClr val="accent1">
                <a:lumMod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467705760"/>
        <c:crosses val="autoZero"/>
        <c:auto val="1"/>
        <c:lblAlgn val="ctr"/>
        <c:lblOffset val="100"/>
        <c:noMultiLvlLbl val="0"/>
      </c:catAx>
      <c:valAx>
        <c:axId val="467705760"/>
        <c:scaling>
          <c:orientation val="minMax"/>
        </c:scaling>
        <c:delete val="1"/>
        <c:axPos val="l"/>
        <c:numFmt formatCode="_(* #,##0.00_);_(* \(#,##0.00\);_(* &quot;-&quot;??_);_(@_)" sourceLinked="1"/>
        <c:majorTickMark val="none"/>
        <c:minorTickMark val="none"/>
        <c:tickLblPos val="nextTo"/>
        <c:crossAx val="467700768"/>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4D9B6F-F621-4A62-84F4-5FFAE9A4C545}" type="datetimeFigureOut">
              <a:rPr lang="en-GB" smtClean="0"/>
              <a:t>17/02/2020</a:t>
            </a:fld>
            <a:endParaRPr lang="en-GB"/>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46A6A2-50A7-4640-855D-8956E55ABAC1}" type="slidenum">
              <a:rPr lang="en-GB" smtClean="0"/>
              <a:t>‹#›</a:t>
            </a:fld>
            <a:endParaRPr lang="en-GB"/>
          </a:p>
        </p:txBody>
      </p:sp>
    </p:spTree>
    <p:extLst>
      <p:ext uri="{BB962C8B-B14F-4D97-AF65-F5344CB8AC3E}">
        <p14:creationId xmlns:p14="http://schemas.microsoft.com/office/powerpoint/2010/main" val="1832066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89E00-45B7-44B8-8E59-84DE0BD71A0D}" type="datetimeFigureOut">
              <a:rPr lang="de-DE" smtClean="0"/>
              <a:t>17.02.2020</a:t>
            </a:fld>
            <a:endParaRPr lang="de-DE"/>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F3CE7-ED39-4DCA-B997-3091546AA5B2}" type="slidenum">
              <a:rPr lang="de-DE" smtClean="0"/>
              <a:t>‹#›</a:t>
            </a:fld>
            <a:endParaRPr lang="de-DE"/>
          </a:p>
        </p:txBody>
      </p:sp>
    </p:spTree>
    <p:extLst>
      <p:ext uri="{BB962C8B-B14F-4D97-AF65-F5344CB8AC3E}">
        <p14:creationId xmlns:p14="http://schemas.microsoft.com/office/powerpoint/2010/main" val="4031432796"/>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lifeexpectancies/articles/howhaslifeexpectancychangedovertime/2015-09-09"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ons.gov.uk/peoplepopulationandcommunity/birthsdeathsandmarriages/lifeexpectancies/bulletins/nationallifetablesunitedkingdom/2014to201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77F3CE7-ED39-4DCA-B997-3091546AA5B2}" type="slidenum">
              <a:rPr lang="de-DE" smtClean="0"/>
              <a:t>1</a:t>
            </a:fld>
            <a:endParaRPr lang="de-DE"/>
          </a:p>
        </p:txBody>
      </p:sp>
    </p:spTree>
    <p:extLst>
      <p:ext uri="{BB962C8B-B14F-4D97-AF65-F5344CB8AC3E}">
        <p14:creationId xmlns:p14="http://schemas.microsoft.com/office/powerpoint/2010/main" val="1149942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63% Currently spend over 45 minutes in travel and wait time for each doctor’s visit</a:t>
            </a:r>
          </a:p>
          <a:p>
            <a:r>
              <a:rPr lang="en-US" dirty="0"/>
              <a:t>69% Will delay seeing the doctor either because they are too busy or they think the problem will go away</a:t>
            </a:r>
          </a:p>
          <a:p>
            <a:r>
              <a:rPr lang="en-US" dirty="0"/>
              <a:t>70%</a:t>
            </a:r>
            <a:r>
              <a:rPr lang="en-US" baseline="0" dirty="0"/>
              <a:t> willing / happy to use a teleconsultation service</a:t>
            </a:r>
            <a:endParaRPr lang="en-US" dirty="0"/>
          </a:p>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84465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en-GB" smtClean="0"/>
              <a:t>12</a:t>
            </a:fld>
            <a:endParaRPr lang="en-GB" dirty="0"/>
          </a:p>
        </p:txBody>
      </p:sp>
    </p:spTree>
    <p:extLst>
      <p:ext uri="{BB962C8B-B14F-4D97-AF65-F5344CB8AC3E}">
        <p14:creationId xmlns:p14="http://schemas.microsoft.com/office/powerpoint/2010/main" val="3648208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smtClean="0">
                <a:solidFill>
                  <a:schemeClr val="tx1"/>
                </a:solidFill>
                <a:effectLst/>
                <a:latin typeface="+mn-lt"/>
                <a:ea typeface="+mn-ea"/>
                <a:cs typeface="+mn-cs"/>
              </a:rPr>
              <a:t>value-based payment models that help providers, payers, and patients achieve the best outcomes at the lowest cost.</a:t>
            </a:r>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13</a:t>
            </a:fld>
            <a:endParaRPr lang="de-DE"/>
          </a:p>
        </p:txBody>
      </p:sp>
    </p:spTree>
    <p:extLst>
      <p:ext uri="{BB962C8B-B14F-4D97-AF65-F5344CB8AC3E}">
        <p14:creationId xmlns:p14="http://schemas.microsoft.com/office/powerpoint/2010/main" val="257890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600" dirty="0" smtClean="0"/>
              <a:t>Where do we go from here: this is to emphasize what all stakeholders need to do to be able to sustain on a long term a proper E Health strategy</a:t>
            </a:r>
          </a:p>
          <a:p>
            <a:pPr marL="0" marR="0" indent="0" algn="l" defTabSz="1219170" rtl="0" eaLnBrk="1" fontAlgn="auto" latinLnBrk="0" hangingPunct="1">
              <a:lnSpc>
                <a:spcPct val="100000"/>
              </a:lnSpc>
              <a:spcBef>
                <a:spcPts val="0"/>
              </a:spcBef>
              <a:spcAft>
                <a:spcPts val="0"/>
              </a:spcAft>
              <a:buClrTx/>
              <a:buSzTx/>
              <a:buFontTx/>
              <a:buNone/>
              <a:tabLst/>
              <a:defRPr/>
            </a:pPr>
            <a:r>
              <a:rPr lang="en-US" sz="1600" dirty="0" smtClean="0"/>
              <a:t>There should</a:t>
            </a:r>
            <a:r>
              <a:rPr lang="en-US" sz="1600" baseline="0" dirty="0" smtClean="0"/>
              <a:t> be a </a:t>
            </a:r>
            <a:r>
              <a:rPr lang="en-US" sz="1600" baseline="0" dirty="0" err="1" smtClean="0"/>
              <a:t>favourable</a:t>
            </a:r>
            <a:r>
              <a:rPr lang="en-US" sz="1600" baseline="0" dirty="0" smtClean="0"/>
              <a:t> ecosystem to foster and put the change in motion:</a:t>
            </a:r>
          </a:p>
          <a:p>
            <a:pPr marL="0" marR="0" indent="0" algn="l" defTabSz="1219170" rtl="0" eaLnBrk="1" fontAlgn="auto" latinLnBrk="0" hangingPunct="1">
              <a:lnSpc>
                <a:spcPct val="100000"/>
              </a:lnSpc>
              <a:spcBef>
                <a:spcPts val="0"/>
              </a:spcBef>
              <a:spcAft>
                <a:spcPts val="0"/>
              </a:spcAft>
              <a:buClrTx/>
              <a:buSzTx/>
              <a:buFontTx/>
              <a:buNone/>
              <a:tabLst/>
              <a:defRPr/>
            </a:pPr>
            <a:endParaRPr lang="en-US" sz="1600" dirty="0" smtClean="0"/>
          </a:p>
          <a:p>
            <a:pPr marL="0" marR="0" lvl="0" indent="0" algn="l" defTabSz="1219170" rtl="0" eaLnBrk="1" fontAlgn="auto" latinLnBrk="0" hangingPunct="1">
              <a:lnSpc>
                <a:spcPct val="100000"/>
              </a:lnSpc>
              <a:spcBef>
                <a:spcPts val="0"/>
              </a:spcBef>
              <a:spcAft>
                <a:spcPts val="0"/>
              </a:spcAft>
              <a:buClrTx/>
              <a:buSzTx/>
              <a:buFontTx/>
              <a:buNone/>
              <a:tabLst/>
              <a:defRPr/>
            </a:pPr>
            <a:r>
              <a:rPr lang="fr-FR" sz="1600" b="1" dirty="0" smtClean="0">
                <a:solidFill>
                  <a:schemeClr val="accent1"/>
                </a:solidFill>
              </a:rPr>
              <a:t>STAKEHOLDERS</a:t>
            </a:r>
            <a:r>
              <a:rPr lang="en-US" sz="1600" dirty="0" smtClean="0"/>
              <a:t>: </a:t>
            </a:r>
            <a:r>
              <a:rPr lang="en-US" sz="1600" dirty="0" smtClean="0">
                <a:solidFill>
                  <a:schemeClr val="tx1">
                    <a:lumMod val="75000"/>
                    <a:lumOff val="25000"/>
                  </a:schemeClr>
                </a:solidFill>
              </a:rPr>
              <a:t>It’s not enough for only some parties to be involved in the process. Government, Regulators, Medical providers, Insurance Companies need to be part of it.</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sz="1600" b="1" dirty="0" smtClean="0">
                <a:solidFill>
                  <a:schemeClr val="accent2"/>
                </a:solidFill>
              </a:rPr>
              <a:t>E HEALTH AGENDA: </a:t>
            </a:r>
            <a:r>
              <a:rPr lang="en-US" sz="1600" dirty="0" smtClean="0">
                <a:solidFill>
                  <a:schemeClr val="tx1">
                    <a:lumMod val="75000"/>
                    <a:lumOff val="25000"/>
                  </a:schemeClr>
                </a:solidFill>
              </a:rPr>
              <a:t>E Health Agenda must include appropriate technical infrastructure and technical interfaces for all stakeholders, e processes to ease the journey and manage costs i.e. e-claims, e-prescription, e-billing, digital tools to empower people to look after their health, patient-centric record for all clinical information which is available to all health and social care professionals and patients</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sz="1600" b="1" dirty="0" smtClean="0">
                <a:solidFill>
                  <a:schemeClr val="accent3">
                    <a:lumMod val="90000"/>
                  </a:schemeClr>
                </a:solidFill>
              </a:rPr>
              <a:t>PREVENTATIVE CARE: </a:t>
            </a:r>
            <a:r>
              <a:rPr lang="en-US" sz="1600" dirty="0" smtClean="0">
                <a:solidFill>
                  <a:schemeClr val="tx1">
                    <a:lumMod val="75000"/>
                    <a:lumOff val="25000"/>
                  </a:schemeClr>
                </a:solidFill>
              </a:rPr>
              <a:t>Empowering people to take actions to be able to prevent health events before they occur i.e. genetic screening, well being programs, regular check ups, disease screening, embrace healthy lifestyles</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sz="1600" b="1" dirty="0" smtClean="0">
                <a:solidFill>
                  <a:srgbClr val="D0AE50"/>
                </a:solidFill>
              </a:rPr>
              <a:t>DIGITAL TRANSFORMATION:</a:t>
            </a:r>
            <a:r>
              <a:rPr lang="fr-FR" sz="1600" b="1" baseline="0" dirty="0" smtClean="0">
                <a:solidFill>
                  <a:srgbClr val="D0AE50"/>
                </a:solidFill>
              </a:rPr>
              <a:t> </a:t>
            </a:r>
            <a:r>
              <a:rPr lang="en-US" sz="1600" dirty="0" smtClean="0">
                <a:solidFill>
                  <a:schemeClr val="tx1">
                    <a:lumMod val="75000"/>
                    <a:lumOff val="25000"/>
                  </a:schemeClr>
                </a:solidFill>
              </a:rPr>
              <a:t>Digital transformation it is a mind set to be able to drive the vision of an integrated E Health Ecosystem</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600" b="1" dirty="0" smtClean="0">
                <a:solidFill>
                  <a:schemeClr val="accent5"/>
                </a:solidFill>
              </a:rPr>
              <a:t>HEALTH KNOWLEDGE MANAGEMENT : </a:t>
            </a:r>
            <a:r>
              <a:rPr lang="en-US" sz="1600" dirty="0" smtClean="0">
                <a:solidFill>
                  <a:schemeClr val="tx1">
                    <a:lumMod val="75000"/>
                    <a:lumOff val="25000"/>
                  </a:schemeClr>
                </a:solidFill>
              </a:rPr>
              <a:t>Health Knowledge Management includes international medical guidelines, good medical practices, healthcare professionals sharing health information through digital equipment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sz="1600" b="1" dirty="0" smtClean="0">
              <a:solidFill>
                <a:schemeClr val="accent5"/>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FR" sz="1600" b="1" dirty="0" err="1" smtClean="0">
                <a:solidFill>
                  <a:schemeClr val="accent2"/>
                </a:solidFill>
              </a:rPr>
              <a:t>eHealth</a:t>
            </a:r>
            <a:r>
              <a:rPr lang="fr-FR" sz="1600" b="1" baseline="0" dirty="0" smtClean="0">
                <a:solidFill>
                  <a:schemeClr val="accent2"/>
                </a:solidFill>
              </a:rPr>
              <a:t> </a:t>
            </a:r>
            <a:r>
              <a:rPr lang="fr-FR" sz="1600" b="1" baseline="0" dirty="0" err="1" smtClean="0">
                <a:solidFill>
                  <a:schemeClr val="accent2"/>
                </a:solidFill>
              </a:rPr>
              <a:t>can</a:t>
            </a:r>
            <a:r>
              <a:rPr lang="fr-FR" sz="1600" b="1" baseline="0" dirty="0" smtClean="0">
                <a:solidFill>
                  <a:schemeClr val="accent2"/>
                </a:solidFill>
              </a:rPr>
              <a:t> </a:t>
            </a:r>
            <a:r>
              <a:rPr lang="fr-FR" sz="1600" b="1" baseline="0" dirty="0" err="1" smtClean="0">
                <a:solidFill>
                  <a:schemeClr val="accent2"/>
                </a:solidFill>
              </a:rPr>
              <a:t>address</a:t>
            </a:r>
            <a:r>
              <a:rPr lang="fr-FR" sz="1600" b="1" baseline="0" dirty="0" smtClean="0">
                <a:solidFill>
                  <a:schemeClr val="accent2"/>
                </a:solidFill>
              </a:rPr>
              <a:t> </a:t>
            </a:r>
            <a:r>
              <a:rPr lang="fr-FR" sz="1600" b="1" baseline="0" dirty="0" err="1" smtClean="0">
                <a:solidFill>
                  <a:schemeClr val="accent2"/>
                </a:solidFill>
              </a:rPr>
              <a:t>several</a:t>
            </a:r>
            <a:r>
              <a:rPr lang="fr-FR" sz="1600" b="1" baseline="0" dirty="0" smtClean="0">
                <a:solidFill>
                  <a:schemeClr val="accent2"/>
                </a:solidFill>
              </a:rPr>
              <a:t> </a:t>
            </a:r>
            <a:r>
              <a:rPr lang="fr-FR" sz="1600" b="1" baseline="0" dirty="0" err="1" smtClean="0">
                <a:solidFill>
                  <a:schemeClr val="accent2"/>
                </a:solidFill>
              </a:rPr>
              <a:t>ones</a:t>
            </a:r>
            <a:r>
              <a:rPr lang="fr-FR" sz="1600" b="1" baseline="0" dirty="0" smtClean="0">
                <a:solidFill>
                  <a:schemeClr val="accent2"/>
                </a:solidFill>
              </a:rPr>
              <a:t> of </a:t>
            </a:r>
            <a:r>
              <a:rPr lang="fr-FR" sz="1600" b="1" baseline="0" dirty="0" err="1" smtClean="0">
                <a:solidFill>
                  <a:schemeClr val="accent2"/>
                </a:solidFill>
              </a:rPr>
              <a:t>these</a:t>
            </a:r>
            <a:r>
              <a:rPr lang="fr-FR" sz="1600" b="1" baseline="0" dirty="0" smtClean="0">
                <a:solidFill>
                  <a:schemeClr val="accent2"/>
                </a:solidFill>
              </a:rPr>
              <a:t> challenges. Capitalise on technologies and new services </a:t>
            </a:r>
            <a:r>
              <a:rPr lang="fr-FR" sz="1600" b="1" baseline="0" dirty="0" err="1" smtClean="0">
                <a:solidFill>
                  <a:schemeClr val="accent2"/>
                </a:solidFill>
              </a:rPr>
              <a:t>is</a:t>
            </a:r>
            <a:r>
              <a:rPr lang="fr-FR" sz="1600" b="1" baseline="0" dirty="0" smtClean="0">
                <a:solidFill>
                  <a:schemeClr val="accent2"/>
                </a:solidFill>
              </a:rPr>
              <a:t> a must for a </a:t>
            </a:r>
            <a:r>
              <a:rPr lang="fr-FR" sz="1600" b="1" baseline="0" dirty="0" err="1" smtClean="0">
                <a:solidFill>
                  <a:schemeClr val="accent2"/>
                </a:solidFill>
              </a:rPr>
              <a:t>sustainable</a:t>
            </a:r>
            <a:r>
              <a:rPr lang="fr-FR" sz="1600" b="1" baseline="0" dirty="0" smtClean="0">
                <a:solidFill>
                  <a:schemeClr val="accent2"/>
                </a:solidFill>
              </a:rPr>
              <a:t> model </a:t>
            </a:r>
            <a:r>
              <a:rPr lang="fr-FR" sz="1600" b="1" baseline="0" dirty="0" err="1" smtClean="0">
                <a:solidFill>
                  <a:schemeClr val="accent2"/>
                </a:solidFill>
              </a:rPr>
              <a:t>whilst</a:t>
            </a:r>
            <a:r>
              <a:rPr lang="fr-FR" sz="1600" b="1" baseline="0" dirty="0" smtClean="0">
                <a:solidFill>
                  <a:schemeClr val="accent2"/>
                </a:solidFill>
              </a:rPr>
              <a:t> </a:t>
            </a:r>
            <a:r>
              <a:rPr lang="fr-FR" sz="1600" b="1" baseline="0" dirty="0" err="1" smtClean="0">
                <a:solidFill>
                  <a:schemeClr val="accent2"/>
                </a:solidFill>
              </a:rPr>
              <a:t>addressing</a:t>
            </a:r>
            <a:r>
              <a:rPr lang="fr-FR" sz="1600" b="1" baseline="0" dirty="0" smtClean="0">
                <a:solidFill>
                  <a:schemeClr val="accent2"/>
                </a:solidFill>
              </a:rPr>
              <a:t> </a:t>
            </a:r>
            <a:r>
              <a:rPr lang="fr-FR" sz="1600" b="1" baseline="0" dirty="0" err="1" smtClean="0">
                <a:solidFill>
                  <a:schemeClr val="accent2"/>
                </a:solidFill>
              </a:rPr>
              <a:t>quality</a:t>
            </a:r>
            <a:r>
              <a:rPr lang="fr-FR" sz="1600" b="1" baseline="0" dirty="0" smtClean="0">
                <a:solidFill>
                  <a:schemeClr val="accent2"/>
                </a:solidFill>
              </a:rPr>
              <a:t> and </a:t>
            </a:r>
            <a:r>
              <a:rPr lang="fr-FR" sz="1600" b="1" baseline="0" dirty="0" err="1" smtClean="0">
                <a:solidFill>
                  <a:schemeClr val="accent2"/>
                </a:solidFill>
              </a:rPr>
              <a:t>cost</a:t>
            </a:r>
            <a:r>
              <a:rPr lang="fr-FR" sz="1600" b="1" baseline="0" dirty="0" smtClean="0">
                <a:solidFill>
                  <a:schemeClr val="accent2"/>
                </a:solidFill>
              </a:rPr>
              <a:t> as </a:t>
            </a:r>
            <a:r>
              <a:rPr lang="fr-FR" sz="1600" b="1" baseline="0" dirty="0" err="1" smtClean="0">
                <a:solidFill>
                  <a:schemeClr val="accent2"/>
                </a:solidFill>
              </a:rPr>
              <a:t>well</a:t>
            </a:r>
            <a:r>
              <a:rPr lang="fr-FR" sz="1600" b="1" baseline="0" dirty="0" smtClean="0">
                <a:solidFill>
                  <a:schemeClr val="accent2"/>
                </a:solidFill>
              </a:rPr>
              <a:t> as </a:t>
            </a:r>
            <a:r>
              <a:rPr lang="fr-FR" sz="1600" b="1" baseline="0" dirty="0" err="1" smtClean="0">
                <a:solidFill>
                  <a:schemeClr val="accent2"/>
                </a:solidFill>
              </a:rPr>
              <a:t>broadening</a:t>
            </a:r>
            <a:r>
              <a:rPr lang="fr-FR" sz="1600" b="1" baseline="0" dirty="0" smtClean="0">
                <a:solidFill>
                  <a:schemeClr val="accent2"/>
                </a:solidFill>
              </a:rPr>
              <a:t> the </a:t>
            </a:r>
            <a:r>
              <a:rPr lang="fr-FR" sz="1600" b="1" baseline="0" dirty="0" err="1" smtClean="0">
                <a:solidFill>
                  <a:schemeClr val="accent2"/>
                </a:solidFill>
              </a:rPr>
              <a:t>access</a:t>
            </a:r>
            <a:r>
              <a:rPr lang="fr-FR" sz="1600" b="1" baseline="0" dirty="0" smtClean="0">
                <a:solidFill>
                  <a:schemeClr val="accent2"/>
                </a:solidFill>
              </a:rPr>
              <a:t> base to </a:t>
            </a:r>
            <a:r>
              <a:rPr lang="fr-FR" sz="1600" b="1" baseline="0" dirty="0" err="1" smtClean="0">
                <a:solidFill>
                  <a:schemeClr val="accent2"/>
                </a:solidFill>
              </a:rPr>
              <a:t>healthcare</a:t>
            </a:r>
            <a:r>
              <a:rPr lang="fr-FR" sz="1600" b="1" baseline="0" dirty="0" smtClean="0">
                <a:solidFill>
                  <a:schemeClr val="accent2"/>
                </a:solidFill>
              </a:rPr>
              <a:t>.</a:t>
            </a:r>
            <a:endParaRPr lang="fr-FR" sz="1600" b="1" dirty="0" smtClean="0">
              <a:solidFill>
                <a:schemeClr val="accent2"/>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fr-FR" sz="1600" b="1" dirty="0" smtClean="0">
              <a:solidFill>
                <a:schemeClr val="accent2"/>
              </a:solidFill>
            </a:endParaRPr>
          </a:p>
          <a:p>
            <a:pPr marL="0" marR="0" indent="0" algn="l" defTabSz="121917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tx1"/>
                </a:solidFill>
                <a:effectLst/>
                <a:latin typeface="+mn-lt"/>
                <a:ea typeface="+mn-ea"/>
                <a:cs typeface="+mn-cs"/>
              </a:rPr>
              <a:t>“eHealth</a:t>
            </a:r>
            <a:r>
              <a:rPr lang="en-US" sz="1600" b="0" i="0" kern="1200" dirty="0" smtClean="0">
                <a:solidFill>
                  <a:schemeClr val="tx1"/>
                </a:solidFill>
                <a:effectLst/>
                <a:latin typeface="+mn-lt"/>
                <a:ea typeface="+mn-ea"/>
                <a:cs typeface="+mn-cs"/>
              </a:rPr>
              <a:t> offers solutions to these challenges. It means getting the most out of technologies and new services. It allows us to improve the quality of treatment and broaden access to medical care. It can help to reduce pressures on public healthcare budgets – in both the </a:t>
            </a:r>
            <a:r>
              <a:rPr lang="en-US" sz="1600" b="0" i="0" kern="1200" dirty="0" err="1" smtClean="0">
                <a:solidFill>
                  <a:schemeClr val="tx1"/>
                </a:solidFill>
                <a:effectLst/>
                <a:latin typeface="+mn-lt"/>
                <a:ea typeface="+mn-ea"/>
                <a:cs typeface="+mn-cs"/>
              </a:rPr>
              <a:t>industrialised</a:t>
            </a:r>
            <a:r>
              <a:rPr lang="en-US" sz="1600" b="0" i="0" kern="1200" dirty="0" smtClean="0">
                <a:solidFill>
                  <a:schemeClr val="tx1"/>
                </a:solidFill>
                <a:effectLst/>
                <a:latin typeface="+mn-lt"/>
                <a:ea typeface="+mn-ea"/>
                <a:cs typeface="+mn-cs"/>
              </a:rPr>
              <a:t> and developing world”</a:t>
            </a:r>
            <a:endParaRPr lang="en-US" sz="16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en-GB" smtClean="0"/>
              <a:t>14</a:t>
            </a:fld>
            <a:endParaRPr lang="en-GB" dirty="0"/>
          </a:p>
        </p:txBody>
      </p:sp>
    </p:spTree>
    <p:extLst>
      <p:ext uri="{BB962C8B-B14F-4D97-AF65-F5344CB8AC3E}">
        <p14:creationId xmlns:p14="http://schemas.microsoft.com/office/powerpoint/2010/main" val="277953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 accept the fact that the world is changing fast and we as humans as well as industry should cope, adapt and benefit</a:t>
            </a:r>
          </a:p>
          <a:p>
            <a:r>
              <a:rPr lang="en-US" dirty="0" smtClean="0"/>
              <a:t>Technology</a:t>
            </a:r>
            <a:r>
              <a:rPr lang="en-US" baseline="0" dirty="0" smtClean="0"/>
              <a:t> is evolving so fast that we see old generations embracing the latest technologies</a:t>
            </a:r>
          </a:p>
        </p:txBody>
      </p:sp>
      <p:sp>
        <p:nvSpPr>
          <p:cNvPr id="4" name="Slide Number Placeholder 3"/>
          <p:cNvSpPr>
            <a:spLocks noGrp="1"/>
          </p:cNvSpPr>
          <p:nvPr>
            <p:ph type="sldNum" sz="quarter" idx="10"/>
          </p:nvPr>
        </p:nvSpPr>
        <p:spPr/>
        <p:txBody>
          <a:bodyPr/>
          <a:lstStyle/>
          <a:p>
            <a:fld id="{577F3CE7-ED39-4DCA-B997-3091546AA5B2}" type="slidenum">
              <a:rPr lang="de-DE" smtClean="0"/>
              <a:t>2</a:t>
            </a:fld>
            <a:endParaRPr lang="de-DE"/>
          </a:p>
        </p:txBody>
      </p:sp>
    </p:spTree>
    <p:extLst>
      <p:ext uri="{BB962C8B-B14F-4D97-AF65-F5344CB8AC3E}">
        <p14:creationId xmlns:p14="http://schemas.microsoft.com/office/powerpoint/2010/main" val="262409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aseline="0" dirty="0" smtClean="0"/>
              <a:t>Also people are living long enough to witness the revolution in our technological world</a:t>
            </a:r>
            <a:endParaRPr lang="en-US" dirty="0" smtClean="0"/>
          </a:p>
          <a:p>
            <a:r>
              <a:rPr lang="en-US" sz="1600" b="0" i="0" kern="1200" dirty="0" smtClean="0">
                <a:solidFill>
                  <a:schemeClr val="tx1"/>
                </a:solidFill>
                <a:effectLst/>
                <a:latin typeface="+mn-lt"/>
                <a:ea typeface="+mn-ea"/>
                <a:cs typeface="+mn-cs"/>
              </a:rPr>
              <a:t>Life Expectancy almost doubled over the</a:t>
            </a:r>
            <a:r>
              <a:rPr lang="en-US" sz="1600" b="0" i="0" kern="1200" baseline="0" dirty="0" smtClean="0">
                <a:solidFill>
                  <a:schemeClr val="tx1"/>
                </a:solidFill>
                <a:effectLst/>
                <a:latin typeface="+mn-lt"/>
                <a:ea typeface="+mn-ea"/>
                <a:cs typeface="+mn-cs"/>
              </a:rPr>
              <a:t> last 200 years</a:t>
            </a:r>
            <a:endParaRPr lang="en-US" sz="1600" b="0" i="0" kern="1200" dirty="0" smtClean="0">
              <a:solidFill>
                <a:schemeClr val="tx1"/>
              </a:solidFill>
              <a:effectLst/>
              <a:latin typeface="+mn-lt"/>
              <a:ea typeface="+mn-ea"/>
              <a:cs typeface="+mn-cs"/>
            </a:endParaRPr>
          </a:p>
          <a:p>
            <a:r>
              <a:rPr lang="en-US" sz="1600" b="0" i="0" kern="1200" dirty="0" smtClean="0">
                <a:solidFill>
                  <a:schemeClr val="tx1"/>
                </a:solidFill>
                <a:effectLst/>
                <a:latin typeface="+mn-lt"/>
                <a:ea typeface="+mn-ea"/>
                <a:cs typeface="+mn-cs"/>
              </a:rPr>
              <a:t>UK: In 1841, </a:t>
            </a:r>
            <a:r>
              <a:rPr lang="en-US" sz="1600" b="1" i="0" kern="1200" dirty="0" smtClean="0">
                <a:solidFill>
                  <a:schemeClr val="tx1"/>
                </a:solidFill>
                <a:effectLst/>
                <a:latin typeface="+mn-lt"/>
                <a:ea typeface="+mn-ea"/>
                <a:cs typeface="+mn-cs"/>
                <a:hlinkClick r:id="rId3"/>
              </a:rPr>
              <a:t>a baby girl was expected to live to just 42 years of age</a:t>
            </a:r>
            <a:r>
              <a:rPr lang="en-US" sz="1600" b="0" i="0" kern="1200" dirty="0" smtClean="0">
                <a:solidFill>
                  <a:schemeClr val="tx1"/>
                </a:solidFill>
                <a:effectLst/>
                <a:latin typeface="+mn-lt"/>
                <a:ea typeface="+mn-ea"/>
                <a:cs typeface="+mn-cs"/>
              </a:rPr>
              <a:t>, a boy to 40. In 2016, </a:t>
            </a:r>
            <a:r>
              <a:rPr lang="en-US" sz="1600" b="1" i="0" kern="1200" dirty="0" smtClean="0">
                <a:solidFill>
                  <a:schemeClr val="tx1"/>
                </a:solidFill>
                <a:effectLst/>
                <a:latin typeface="+mn-lt"/>
                <a:ea typeface="+mn-ea"/>
                <a:cs typeface="+mn-cs"/>
                <a:hlinkClick r:id="rId4"/>
              </a:rPr>
              <a:t>a baby girl could expect to reach 83</a:t>
            </a:r>
            <a:r>
              <a:rPr lang="en-US" sz="1600" b="0" i="0" kern="1200" dirty="0" smtClean="0">
                <a:solidFill>
                  <a:schemeClr val="tx1"/>
                </a:solidFill>
                <a:effectLst/>
                <a:latin typeface="+mn-lt"/>
                <a:ea typeface="+mn-ea"/>
                <a:cs typeface="+mn-cs"/>
              </a:rPr>
              <a:t>; a boy, 79</a:t>
            </a:r>
          </a:p>
          <a:p>
            <a:endParaRPr lang="en-US" sz="1600" b="0" i="0" kern="1200" dirty="0" smtClean="0">
              <a:solidFill>
                <a:schemeClr val="tx1"/>
              </a:solidFill>
              <a:effectLst/>
              <a:latin typeface="+mn-lt"/>
              <a:ea typeface="+mn-ea"/>
              <a:cs typeface="+mn-cs"/>
            </a:endParaRPr>
          </a:p>
          <a:p>
            <a:r>
              <a:rPr lang="en-US" sz="1600" b="0" i="0" kern="1200" dirty="0" smtClean="0">
                <a:solidFill>
                  <a:schemeClr val="tx1"/>
                </a:solidFill>
                <a:effectLst/>
                <a:latin typeface="+mn-lt"/>
                <a:ea typeface="+mn-ea"/>
                <a:cs typeface="+mn-cs"/>
              </a:rPr>
              <a:t>Most importantly, we’re aging well</a:t>
            </a:r>
            <a:r>
              <a:rPr lang="en-US" sz="1600" b="0" i="0" kern="1200" baseline="0" dirty="0" smtClean="0">
                <a:solidFill>
                  <a:schemeClr val="tx1"/>
                </a:solidFill>
                <a:effectLst/>
                <a:latin typeface="+mn-lt"/>
                <a:ea typeface="+mn-ea"/>
                <a:cs typeface="+mn-cs"/>
              </a:rPr>
              <a:t> (it was easy in the past to guess someone’s age, well not anymore, especially for ladies </a:t>
            </a:r>
            <a:r>
              <a:rPr lang="en-US" sz="1600" b="0" i="0" kern="1200" baseline="0" dirty="0" smtClean="0">
                <a:solidFill>
                  <a:schemeClr val="tx1"/>
                </a:solidFill>
                <a:effectLst/>
                <a:latin typeface="+mn-lt"/>
                <a:ea typeface="+mn-ea"/>
                <a:cs typeface="+mn-cs"/>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3</a:t>
            </a:fld>
            <a:endParaRPr lang="de-DE"/>
          </a:p>
        </p:txBody>
      </p:sp>
    </p:spTree>
    <p:extLst>
      <p:ext uri="{BB962C8B-B14F-4D97-AF65-F5344CB8AC3E}">
        <p14:creationId xmlns:p14="http://schemas.microsoft.com/office/powerpoint/2010/main" val="419537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 accept the fact that the world is changing fast and we as humans as well as industry should cope, adapt and benefit</a:t>
            </a:r>
          </a:p>
          <a:p>
            <a:r>
              <a:rPr lang="en-US" dirty="0" smtClean="0"/>
              <a:t>Technology</a:t>
            </a:r>
            <a:r>
              <a:rPr lang="en-US" baseline="0" dirty="0" smtClean="0"/>
              <a:t> is evolving so fast that we see old generations embracing the latest technologies</a:t>
            </a:r>
          </a:p>
        </p:txBody>
      </p:sp>
      <p:sp>
        <p:nvSpPr>
          <p:cNvPr id="4" name="Slide Number Placeholder 3"/>
          <p:cNvSpPr>
            <a:spLocks noGrp="1"/>
          </p:cNvSpPr>
          <p:nvPr>
            <p:ph type="sldNum" sz="quarter" idx="10"/>
          </p:nvPr>
        </p:nvSpPr>
        <p:spPr/>
        <p:txBody>
          <a:bodyPr/>
          <a:lstStyle/>
          <a:p>
            <a:fld id="{577F3CE7-ED39-4DCA-B997-3091546AA5B2}" type="slidenum">
              <a:rPr lang="de-DE" smtClean="0"/>
              <a:t>4</a:t>
            </a:fld>
            <a:endParaRPr lang="de-DE"/>
          </a:p>
        </p:txBody>
      </p:sp>
    </p:spTree>
    <p:extLst>
      <p:ext uri="{BB962C8B-B14F-4D97-AF65-F5344CB8AC3E}">
        <p14:creationId xmlns:p14="http://schemas.microsoft.com/office/powerpoint/2010/main" val="18930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00"/>
              </a:spcBef>
              <a:spcAft>
                <a:spcPts val="100"/>
              </a:spcAft>
            </a:pPr>
            <a:r>
              <a:rPr lang="en-US" sz="1600" dirty="0" smtClean="0"/>
              <a:t>But before</a:t>
            </a:r>
            <a:r>
              <a:rPr lang="en-US" sz="1600" baseline="0" dirty="0" smtClean="0"/>
              <a:t> going into details, thought of recalling some data related to the sector</a:t>
            </a:r>
          </a:p>
          <a:p>
            <a:pPr algn="l">
              <a:spcBef>
                <a:spcPts val="100"/>
              </a:spcBef>
              <a:spcAft>
                <a:spcPts val="100"/>
              </a:spcAft>
            </a:pPr>
            <a:endParaRPr lang="en-US" sz="1600" baseline="0" dirty="0" smtClean="0"/>
          </a:p>
          <a:p>
            <a:pPr algn="l">
              <a:spcBef>
                <a:spcPts val="100"/>
              </a:spcBef>
              <a:spcAft>
                <a:spcPts val="100"/>
              </a:spcAft>
            </a:pPr>
            <a:r>
              <a:rPr lang="en-US" sz="1600" baseline="0" dirty="0" smtClean="0"/>
              <a:t>D</a:t>
            </a:r>
            <a:r>
              <a:rPr lang="en-US" sz="1600" dirty="0" smtClean="0"/>
              <a:t>ata</a:t>
            </a:r>
            <a:r>
              <a:rPr lang="en-US" sz="1600" baseline="0" dirty="0" smtClean="0"/>
              <a:t> may vary depending on sources, however the MEA region is always ranking amongst the highest growth region</a:t>
            </a:r>
          </a:p>
          <a:p>
            <a:pPr algn="l">
              <a:spcBef>
                <a:spcPts val="100"/>
              </a:spcBef>
              <a:spcAft>
                <a:spcPts val="100"/>
              </a:spcAft>
            </a:pPr>
            <a:r>
              <a:rPr lang="en-US" sz="1600" dirty="0" smtClean="0"/>
              <a:t>OPPORTUNITY,</a:t>
            </a:r>
            <a:r>
              <a:rPr lang="en-US" sz="1600" baseline="0" dirty="0" smtClean="0"/>
              <a:t> </a:t>
            </a:r>
            <a:r>
              <a:rPr lang="en-US" sz="1600" dirty="0" smtClean="0"/>
              <a:t>not a CHALLENGE as allowing more rooms for investments</a:t>
            </a:r>
            <a:r>
              <a:rPr lang="en-US" sz="1600" baseline="0" dirty="0" smtClean="0"/>
              <a:t> and innovation</a:t>
            </a:r>
            <a:r>
              <a:rPr lang="en-US" sz="1600" dirty="0" smtClean="0"/>
              <a:t>. </a:t>
            </a:r>
          </a:p>
          <a:p>
            <a:pPr algn="l">
              <a:spcBef>
                <a:spcPts val="100"/>
              </a:spcBef>
              <a:spcAft>
                <a:spcPts val="100"/>
              </a:spcAft>
            </a:pPr>
            <a:endParaRPr lang="en-US" sz="1600" dirty="0" smtClean="0"/>
          </a:p>
          <a:p>
            <a:pPr algn="l" rtl="0">
              <a:spcBef>
                <a:spcPts val="100"/>
              </a:spcBef>
              <a:spcAft>
                <a:spcPts val="100"/>
              </a:spcAft>
            </a:pPr>
            <a:r>
              <a:rPr lang="en-US" sz="1600" dirty="0" smtClean="0"/>
              <a:t>However, cost-effective solutions are paramount to maintain sustainability</a:t>
            </a:r>
            <a:r>
              <a:rPr lang="en-US" sz="1600" baseline="0" dirty="0" smtClean="0"/>
              <a:t> whilst </a:t>
            </a:r>
            <a:r>
              <a:rPr lang="en-US" sz="1600" dirty="0" smtClean="0"/>
              <a:t>offering</a:t>
            </a:r>
            <a:r>
              <a:rPr lang="en-US" sz="1600" baseline="0" dirty="0" smtClean="0"/>
              <a:t> </a:t>
            </a:r>
            <a:r>
              <a:rPr lang="en-US" sz="1600" dirty="0" smtClean="0"/>
              <a:t>the quality</a:t>
            </a:r>
            <a:r>
              <a:rPr lang="en-US" sz="1600" baseline="0" dirty="0" smtClean="0"/>
              <a:t> </a:t>
            </a:r>
            <a:r>
              <a:rPr lang="en-US" sz="1600" dirty="0" smtClean="0"/>
              <a:t>services. </a:t>
            </a:r>
          </a:p>
          <a:p>
            <a:pPr algn="l">
              <a:spcBef>
                <a:spcPts val="100"/>
              </a:spcBef>
              <a:spcAft>
                <a:spcPts val="100"/>
              </a:spcAft>
            </a:pPr>
            <a:r>
              <a:rPr lang="en-US" sz="1600" dirty="0" smtClean="0"/>
              <a:t>What could be cost effective solutions? </a:t>
            </a:r>
          </a:p>
          <a:p>
            <a:pPr algn="l" rtl="0">
              <a:spcBef>
                <a:spcPts val="100"/>
              </a:spcBef>
              <a:spcAft>
                <a:spcPts val="100"/>
              </a:spcAft>
            </a:pPr>
            <a:r>
              <a:rPr lang="en-US" sz="1600" dirty="0" smtClean="0"/>
              <a:t>I</a:t>
            </a:r>
            <a:r>
              <a:rPr lang="en-US" sz="1600" baseline="0" dirty="0" smtClean="0"/>
              <a:t> will try to tap into one of the many enablers: </a:t>
            </a:r>
            <a:r>
              <a:rPr lang="en-US" sz="1600" b="1" baseline="0" dirty="0" smtClean="0"/>
              <a:t>DIGITAL </a:t>
            </a:r>
            <a:r>
              <a:rPr lang="en-US" sz="1600" dirty="0" smtClean="0"/>
              <a:t>and </a:t>
            </a:r>
            <a:r>
              <a:rPr lang="en-US" sz="1600" b="1" dirty="0" smtClean="0"/>
              <a:t>INNOVATION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577F3CE7-ED39-4DCA-B997-3091546AA5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359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Challenges</a:t>
            </a:r>
            <a:r>
              <a:rPr lang="en-US" sz="1600" baseline="0" dirty="0" smtClean="0">
                <a:solidFill>
                  <a:srgbClr val="FF0000"/>
                </a:solidFill>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600" b="1" dirty="0" smtClean="0"/>
              <a:t>Aging Population: </a:t>
            </a:r>
            <a:r>
              <a:rPr lang="en-GB" sz="1600" dirty="0" smtClean="0"/>
              <a:t>With an aging population come higher healthcare costs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smtClean="0"/>
              <a:t>Lifestyle Related Risk</a:t>
            </a:r>
            <a:r>
              <a:rPr lang="en-US" sz="1600" b="1" baseline="0" dirty="0" smtClean="0"/>
              <a:t> Factors: </a:t>
            </a:r>
            <a:r>
              <a:rPr lang="en-GB" sz="1600" dirty="0" smtClean="0"/>
              <a:t>Diet, sedentary lifestyles, </a:t>
            </a:r>
            <a:r>
              <a:rPr lang="en-US" sz="1600" dirty="0" smtClean="0"/>
              <a:t>increasing share of chronic illnesses</a:t>
            </a:r>
            <a:endParaRPr lang="en-GB" sz="1600" dirty="0" smtClean="0"/>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smtClean="0"/>
              <a:t>Climate</a:t>
            </a:r>
            <a:r>
              <a:rPr lang="en-US" sz="1600" b="1" baseline="0" dirty="0" smtClean="0"/>
              <a:t> Changes</a:t>
            </a:r>
            <a:r>
              <a:rPr lang="en-US" sz="1600" baseline="0" dirty="0" smtClean="0"/>
              <a:t>: Prevalence of non-endemic diseases (warmer temperature favouring insects born diseases, epidemics, etc.)</a:t>
            </a:r>
            <a:endParaRPr lang="en-GB" sz="160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Exponential advances in innovation/Costly Solutions: </a:t>
            </a:r>
            <a:r>
              <a:rPr lang="en-US" sz="1600" b="0" dirty="0" smtClean="0">
                <a:solidFill>
                  <a:srgbClr val="FF0000"/>
                </a:solidFill>
              </a:rPr>
              <a:t>Addressed</a:t>
            </a:r>
            <a:r>
              <a:rPr lang="en-US" sz="1600" b="0" baseline="0" dirty="0" smtClean="0">
                <a:solidFill>
                  <a:srgbClr val="FF0000"/>
                </a:solidFill>
              </a:rPr>
              <a:t> through M&amp;A, Investments thus cost impact, alternative revenues sources, Digitalisation, etc.</a:t>
            </a:r>
            <a:endParaRPr lang="en-US" sz="1600" b="1" dirty="0" smtClean="0">
              <a:solidFill>
                <a:srgbClr val="FF0000"/>
              </a:solidFill>
            </a:endParaRPr>
          </a:p>
          <a:p>
            <a:pPr marL="0" marR="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 </a:t>
            </a:r>
          </a:p>
          <a:p>
            <a:pPr marL="0" marR="0" indent="0" algn="l" defTabSz="121917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Enablers: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Access to care: </a:t>
            </a:r>
            <a:r>
              <a:rPr lang="en-GB" sz="1600" dirty="0" smtClean="0">
                <a:latin typeface="Allianz Neo" panose="020B0504020203020204" pitchFamily="34" charset="0"/>
              </a:rPr>
              <a:t>Access to care for a large emerging middle class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smtClean="0">
                <a:latin typeface="Allianz Neo" panose="020B0504020203020204" pitchFamily="34" charset="0"/>
              </a:rPr>
              <a:t>Preventative Care:</a:t>
            </a:r>
            <a:r>
              <a:rPr lang="en-US" sz="1600" b="1" baseline="0" dirty="0" smtClean="0">
                <a:latin typeface="Allianz Neo" panose="020B0504020203020204" pitchFamily="34" charset="0"/>
              </a:rPr>
              <a:t> </a:t>
            </a:r>
            <a:r>
              <a:rPr lang="en-US" sz="1600" b="0" baseline="0" dirty="0" smtClean="0">
                <a:latin typeface="Allianz Neo" panose="020B0504020203020204" pitchFamily="34" charset="0"/>
              </a:rPr>
              <a:t>Adoption of efficient/quality based approaches – </a:t>
            </a:r>
            <a:r>
              <a:rPr lang="en-US" sz="1600" b="1" u="sng" baseline="0" dirty="0" smtClean="0">
                <a:latin typeface="Allianz Neo" panose="020B0504020203020204" pitchFamily="34" charset="0"/>
              </a:rPr>
              <a:t>Precision Medicine / Early Intervention</a:t>
            </a:r>
            <a:endParaRPr lang="en-US" sz="1600" b="1" u="sng" dirty="0" smtClean="0">
              <a:latin typeface="Allianz Neo" panose="020B0504020203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dirty="0" smtClean="0">
                <a:latin typeface="Allianz Neo" panose="020B0504020203020204" pitchFamily="34" charset="0"/>
              </a:rPr>
              <a:t>Innovation</a:t>
            </a:r>
            <a:r>
              <a:rPr lang="en-US" sz="1600" dirty="0" smtClean="0">
                <a:latin typeface="Allianz Neo" panose="020B0504020203020204" pitchFamily="34" charset="0"/>
              </a:rPr>
              <a:t>: </a:t>
            </a:r>
            <a:r>
              <a:rPr lang="en-GB" sz="1600" dirty="0" smtClean="0"/>
              <a:t>Digital technologies, Healthcare personalization</a:t>
            </a:r>
            <a:endParaRPr lang="en-US" sz="160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sz="160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en-GB" smtClean="0"/>
              <a:t>6</a:t>
            </a:fld>
            <a:endParaRPr lang="en-GB" dirty="0"/>
          </a:p>
        </p:txBody>
      </p:sp>
    </p:spTree>
    <p:extLst>
      <p:ext uri="{BB962C8B-B14F-4D97-AF65-F5344CB8AC3E}">
        <p14:creationId xmlns:p14="http://schemas.microsoft.com/office/powerpoint/2010/main" val="418303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100"/>
              </a:spcBef>
              <a:spcAft>
                <a:spcPts val="100"/>
              </a:spcAft>
              <a:buFont typeface="Arial" panose="020B0604020202020204" pitchFamily="34" charset="0"/>
              <a:buNone/>
            </a:pPr>
            <a:r>
              <a:rPr lang="en-GB" sz="1600" b="1" dirty="0" smtClean="0"/>
              <a:t>How digital</a:t>
            </a:r>
            <a:r>
              <a:rPr lang="en-GB" sz="1600" b="1" baseline="0" dirty="0" smtClean="0"/>
              <a:t> is our industry?</a:t>
            </a:r>
            <a:endParaRPr lang="en-GB" sz="1600" b="1" dirty="0" smtClean="0"/>
          </a:p>
          <a:p>
            <a:pPr marL="285750" indent="-285750" algn="l">
              <a:spcBef>
                <a:spcPts val="100"/>
              </a:spcBef>
              <a:spcAft>
                <a:spcPts val="100"/>
              </a:spcAft>
              <a:buFont typeface="Arial" panose="020B0604020202020204" pitchFamily="34" charset="0"/>
              <a:buChar char="•"/>
            </a:pPr>
            <a:r>
              <a:rPr lang="en-GB" sz="1600" dirty="0" smtClean="0"/>
              <a:t>Media</a:t>
            </a:r>
            <a:r>
              <a:rPr lang="en-GB" sz="1600" dirty="0"/>
              <a:t>: </a:t>
            </a:r>
            <a:r>
              <a:rPr lang="en-GB" sz="1600" dirty="0" smtClean="0"/>
              <a:t>How many of us still reads the newspaper? Buying Music CDs? Streaming </a:t>
            </a:r>
            <a:r>
              <a:rPr lang="en-GB" sz="1600" dirty="0"/>
              <a:t>music and movies?</a:t>
            </a:r>
          </a:p>
          <a:p>
            <a:pPr marL="285750" indent="-285750" algn="l">
              <a:spcBef>
                <a:spcPts val="100"/>
              </a:spcBef>
              <a:spcAft>
                <a:spcPts val="100"/>
              </a:spcAft>
              <a:buFont typeface="Arial" panose="020B0604020202020204" pitchFamily="34" charset="0"/>
              <a:buChar char="•"/>
            </a:pPr>
            <a:r>
              <a:rPr lang="en-GB" sz="1600" dirty="0"/>
              <a:t>Banking: Who is doing online banking? Who is banking with a pure online bank?</a:t>
            </a:r>
          </a:p>
          <a:p>
            <a:pPr marL="285750" indent="-285750" algn="l">
              <a:spcBef>
                <a:spcPts val="100"/>
              </a:spcBef>
              <a:spcAft>
                <a:spcPts val="100"/>
              </a:spcAft>
              <a:buFont typeface="Arial" panose="020B0604020202020204" pitchFamily="34" charset="0"/>
              <a:buChar char="•"/>
            </a:pPr>
            <a:r>
              <a:rPr lang="en-GB" sz="1600" dirty="0"/>
              <a:t>Auto: </a:t>
            </a:r>
            <a:r>
              <a:rPr lang="en-GB" sz="1600" dirty="0">
                <a:solidFill>
                  <a:srgbClr val="FF0000"/>
                </a:solidFill>
              </a:rPr>
              <a:t>xx numbers from Matthias?</a:t>
            </a:r>
          </a:p>
          <a:p>
            <a:pPr marL="285750" indent="-285750">
              <a:spcBef>
                <a:spcPts val="100"/>
              </a:spcBef>
              <a:spcAft>
                <a:spcPts val="100"/>
              </a:spcAft>
              <a:buFont typeface="Arial" panose="020B0604020202020204" pitchFamily="34" charset="0"/>
              <a:buChar char="•"/>
            </a:pPr>
            <a:r>
              <a:rPr lang="en-GB" sz="1600" dirty="0"/>
              <a:t>Health care: Who has an up to date electronic medical record? who did a teleconsultation last year? Who already booked an </a:t>
            </a:r>
            <a:r>
              <a:rPr lang="en-GB" sz="1600" dirty="0" err="1"/>
              <a:t>appt</a:t>
            </a:r>
            <a:r>
              <a:rPr lang="en-GB" sz="1600" dirty="0"/>
              <a:t> online</a:t>
            </a:r>
            <a:r>
              <a:rPr lang="en-GB" sz="1600" dirty="0" smtClean="0"/>
              <a:t>?</a:t>
            </a:r>
          </a:p>
          <a:p>
            <a:pPr marL="285750" indent="-285750">
              <a:spcBef>
                <a:spcPts val="100"/>
              </a:spcBef>
              <a:spcAft>
                <a:spcPts val="100"/>
              </a:spcAft>
              <a:buFont typeface="Arial" panose="020B0604020202020204" pitchFamily="34" charset="0"/>
              <a:buChar char="•"/>
            </a:pPr>
            <a:endParaRPr lang="en-GB" sz="1600" dirty="0" smtClean="0"/>
          </a:p>
          <a:p>
            <a:pPr algn="l">
              <a:spcBef>
                <a:spcPts val="100"/>
              </a:spcBef>
              <a:spcAft>
                <a:spcPts val="100"/>
              </a:spcAft>
            </a:pPr>
            <a:r>
              <a:rPr lang="en-US" sz="1600" dirty="0" smtClean="0"/>
              <a:t>This is to underline that there is more room to grow and this is where we as TPA can help through innovation and digital: </a:t>
            </a:r>
            <a:r>
              <a:rPr lang="en-US" sz="1600" dirty="0" err="1" smtClean="0"/>
              <a:t>mHealth</a:t>
            </a:r>
            <a:r>
              <a:rPr lang="en-US" sz="1600" dirty="0" smtClean="0"/>
              <a:t>, e-processes, telemedicine, self servicing digital tools, AI…</a:t>
            </a:r>
          </a:p>
          <a:p>
            <a:pPr marL="285750" indent="-285750" algn="l">
              <a:spcBef>
                <a:spcPts val="100"/>
              </a:spcBef>
              <a:spcAft>
                <a:spcPts val="100"/>
              </a:spcAft>
              <a:buFont typeface="Arial" panose="020B0604020202020204" pitchFamily="34" charset="0"/>
              <a:buChar char="•"/>
            </a:pPr>
            <a:endParaRPr lang="en-GB" sz="1600" dirty="0"/>
          </a:p>
        </p:txBody>
      </p:sp>
      <p:sp>
        <p:nvSpPr>
          <p:cNvPr id="4" name="Date Placeholder 3"/>
          <p:cNvSpPr>
            <a:spLocks noGrp="1"/>
          </p:cNvSpPr>
          <p:nvPr>
            <p:ph type="dt" idx="10"/>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DFEC806F-2837-4217-9FCD-9770556E674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17/Feb/2020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0B1C575A-FA3C-4170-BDE2-E20A383993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62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TPA,</a:t>
            </a:r>
            <a:r>
              <a:rPr lang="en-US" baseline="0" dirty="0" smtClean="0"/>
              <a:t> NEXtCARE mapped the typical journey of an insured member availing treatment, and though it is a straight forward model, there are several areas of improvements:</a:t>
            </a:r>
          </a:p>
          <a:p>
            <a:r>
              <a:rPr lang="en-US" baseline="0" dirty="0" smtClean="0"/>
              <a:t>Imagine for a moment a typical digital journey… imagine for a moment…</a:t>
            </a:r>
          </a:p>
          <a:p>
            <a:r>
              <a:rPr lang="en-US" baseline="0" dirty="0" smtClean="0"/>
              <a:t>A Self-service tools: </a:t>
            </a:r>
            <a:r>
              <a:rPr lang="en-US" b="1" baseline="0" dirty="0" smtClean="0"/>
              <a:t>Symptom Checker </a:t>
            </a:r>
            <a:r>
              <a:rPr lang="en-US" b="1" baseline="0" dirty="0" smtClean="0">
                <a:sym typeface="Wingdings" panose="05000000000000000000" pitchFamily="2" charset="2"/>
              </a:rPr>
              <a:t> Suggestion to conduct a teleconsultation  Recommendation to see a practitioner  Appointment Booking  Consultation  Drug Delivery  Personalised Follow Up</a:t>
            </a:r>
          </a:p>
          <a:p>
            <a:r>
              <a:rPr lang="en-US" baseline="0" dirty="0" smtClean="0"/>
              <a:t>well, we don’t need to imagine… patients are already expecting this to happen, and </a:t>
            </a:r>
            <a:r>
              <a:rPr lang="en-US" b="1" u="sng" baseline="0" dirty="0" smtClean="0"/>
              <a:t>not in 2040… but NOW</a:t>
            </a:r>
            <a:endParaRPr lang="en-US" b="1" u="sng" baseline="0" dirty="0" smtClean="0">
              <a:sym typeface="Wingdings" panose="05000000000000000000" pitchFamily="2" charset="2"/>
            </a:endParaRPr>
          </a:p>
          <a:p>
            <a:r>
              <a:rPr lang="en-US" b="0" baseline="0" dirty="0" smtClean="0">
                <a:sym typeface="Wingdings" panose="05000000000000000000" pitchFamily="2" charset="2"/>
              </a:rPr>
              <a:t>What about sustainability: AI/ML edits and adjudication allowing much better outcome at a faster TAT? </a:t>
            </a:r>
          </a:p>
          <a:p>
            <a:r>
              <a:rPr lang="en-US" b="0" baseline="0" dirty="0" smtClean="0">
                <a:sym typeface="Wingdings" panose="05000000000000000000" pitchFamily="2" charset="2"/>
              </a:rPr>
              <a:t>Provider/Payer agreed mechanism whereby approved conditions get automatically paid from patient </a:t>
            </a:r>
            <a:r>
              <a:rPr lang="en-US" b="1" baseline="0" dirty="0" smtClean="0">
                <a:sym typeface="Wingdings" panose="05000000000000000000" pitchFamily="2" charset="2"/>
              </a:rPr>
              <a:t>“e-Health Wallet”  better negotiated prices?</a:t>
            </a:r>
            <a:endParaRPr lang="en-US" b="1" baseline="0" dirty="0" smtClean="0"/>
          </a:p>
        </p:txBody>
      </p:sp>
      <p:sp>
        <p:nvSpPr>
          <p:cNvPr id="4" name="Slide Number Placeholder 3"/>
          <p:cNvSpPr>
            <a:spLocks noGrp="1"/>
          </p:cNvSpPr>
          <p:nvPr>
            <p:ph type="sldNum" sz="quarter" idx="10"/>
          </p:nvPr>
        </p:nvSpPr>
        <p:spPr/>
        <p:txBody>
          <a:bodyPr/>
          <a:lstStyle/>
          <a:p>
            <a:fld id="{577F3CE7-ED39-4DCA-B997-3091546AA5B2}" type="slidenum">
              <a:rPr lang="de-DE" smtClean="0"/>
              <a:t>8</a:t>
            </a:fld>
            <a:endParaRPr lang="de-DE"/>
          </a:p>
        </p:txBody>
      </p:sp>
    </p:spTree>
    <p:extLst>
      <p:ext uri="{BB962C8B-B14F-4D97-AF65-F5344CB8AC3E}">
        <p14:creationId xmlns:p14="http://schemas.microsoft.com/office/powerpoint/2010/main" val="78466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en-GB" smtClean="0"/>
              <a:t>10</a:t>
            </a:fld>
            <a:endParaRPr lang="en-GB" dirty="0"/>
          </a:p>
        </p:txBody>
      </p:sp>
    </p:spTree>
    <p:extLst>
      <p:ext uri="{BB962C8B-B14F-4D97-AF65-F5344CB8AC3E}">
        <p14:creationId xmlns:p14="http://schemas.microsoft.com/office/powerpoint/2010/main" val="1604217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Board Presentation">
    <p:spTree>
      <p:nvGrpSpPr>
        <p:cNvPr id="1" name=""/>
        <p:cNvGrpSpPr/>
        <p:nvPr/>
      </p:nvGrpSpPr>
      <p:grpSpPr>
        <a:xfrm>
          <a:off x="0" y="0"/>
          <a:ext cx="0" cy="0"/>
          <a:chOff x="0" y="0"/>
          <a:chExt cx="0" cy="0"/>
        </a:xfrm>
      </p:grpSpPr>
      <p:sp>
        <p:nvSpPr>
          <p:cNvPr id="9" name="Textplatzhalter 23"/>
          <p:cNvSpPr>
            <a:spLocks noGrp="1"/>
          </p:cNvSpPr>
          <p:nvPr>
            <p:ph type="body" sz="quarter" idx="19"/>
          </p:nvPr>
        </p:nvSpPr>
        <p:spPr>
          <a:xfrm>
            <a:off x="0" y="6929"/>
            <a:ext cx="4841875" cy="4574596"/>
          </a:xfrm>
          <a:solidFill>
            <a:srgbClr val="CF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5" name="Textplatzhalter 4"/>
          <p:cNvSpPr>
            <a:spLocks noGrp="1"/>
          </p:cNvSpPr>
          <p:nvPr>
            <p:ph type="body" sz="quarter" idx="13" hasCustomPrompt="1"/>
          </p:nvPr>
        </p:nvSpPr>
        <p:spPr>
          <a:xfrm>
            <a:off x="508000" y="3821113"/>
            <a:ext cx="4069756" cy="1528761"/>
          </a:xfrm>
          <a:prstGeom prst="rect">
            <a:avLst/>
          </a:prstGeom>
        </p:spPr>
        <p:txBody>
          <a:bodyPr>
            <a:noAutofit/>
          </a:bodyPr>
          <a:lstStyle>
            <a:lvl1pPr>
              <a:lnSpc>
                <a:spcPct val="100000"/>
              </a:lnSpc>
              <a:spcAft>
                <a:spcPts val="0"/>
              </a:spcAft>
              <a:defRPr lang="en-GB" sz="1800" b="0" kern="1200" cap="none" baseline="0" noProof="0" dirty="0" smtClean="0">
                <a:solidFill>
                  <a:srgbClr val="003781"/>
                </a:solidFill>
                <a:latin typeface="+mn-lt"/>
                <a:ea typeface="+mn-ea"/>
                <a:cs typeface="+mn-cs"/>
              </a:defRPr>
            </a:lvl1pPr>
            <a:lvl2pPr marL="0" indent="0">
              <a:lnSpc>
                <a:spcPct val="100000"/>
              </a:lnSpc>
              <a:spcBef>
                <a:spcPts val="0"/>
              </a:spcBef>
              <a:spcAft>
                <a:spcPts val="0"/>
              </a:spcAft>
              <a:buNone/>
              <a:defRPr lang="en-GB" sz="1600" b="0" kern="1200" cap="none" baseline="0" noProof="0" dirty="0">
                <a:solidFill>
                  <a:srgbClr val="003781"/>
                </a:solidFill>
                <a:latin typeface="+mn-lt"/>
                <a:ea typeface="+mn-ea"/>
                <a:cs typeface="+mn-cs"/>
              </a:defRPr>
            </a:lvl2pPr>
            <a:lvl3pPr>
              <a:lnSpc>
                <a:spcPct val="100000"/>
              </a:lnSpc>
              <a:defRPr sz="1200">
                <a:solidFill>
                  <a:srgbClr val="003781"/>
                </a:solidFill>
              </a:defRPr>
            </a:lvl3pPr>
            <a:lvl4pPr>
              <a:lnSpc>
                <a:spcPct val="100000"/>
              </a:lnSpc>
              <a:buAutoNum type="arabicPeriod"/>
              <a:defRPr sz="1200">
                <a:solidFill>
                  <a:srgbClr val="003781"/>
                </a:solidFill>
              </a:defRPr>
            </a:lvl4pPr>
            <a:lvl5pPr>
              <a:lnSpc>
                <a:spcPct val="100000"/>
              </a:lnSpc>
              <a:defRPr sz="1200">
                <a:solidFill>
                  <a:srgbClr val="003781"/>
                </a:solidFill>
              </a:defRPr>
            </a:lvl5pPr>
            <a:lvl6pPr>
              <a:defRPr>
                <a:solidFill>
                  <a:srgbClr val="003781"/>
                </a:solidFill>
              </a:defRPr>
            </a:lvl6pPr>
            <a:lvl7pPr>
              <a:defRPr>
                <a:solidFill>
                  <a:srgbClr val="003781"/>
                </a:solidFill>
              </a:defRPr>
            </a:lvl7pPr>
            <a:lvl8pPr>
              <a:defRPr>
                <a:solidFill>
                  <a:srgbClr val="003781"/>
                </a:solidFill>
              </a:defRPr>
            </a:lvl8pPr>
            <a:lvl9pPr>
              <a:buAutoNum type="arabicParenR"/>
              <a:defRPr>
                <a:solidFill>
                  <a:srgbClr val="003781"/>
                </a:solidFill>
              </a:defRPr>
            </a:lvl9pPr>
          </a:lstStyle>
          <a:p>
            <a:pPr lvl="0"/>
            <a:r>
              <a:rPr lang="en-GB" noProof="0" dirty="0"/>
              <a:t>Subline</a:t>
            </a:r>
          </a:p>
          <a:p>
            <a:pPr lvl="1"/>
            <a:r>
              <a:rPr lang="en-GB" noProof="0" dirty="0"/>
              <a:t>Body</a:t>
            </a:r>
          </a:p>
        </p:txBody>
      </p:sp>
      <p:sp>
        <p:nvSpPr>
          <p:cNvPr id="4" name="Tabellenplatzhalter 3"/>
          <p:cNvSpPr>
            <a:spLocks noGrp="1"/>
          </p:cNvSpPr>
          <p:nvPr>
            <p:ph type="tbl" sz="quarter" idx="14" hasCustomPrompt="1"/>
          </p:nvPr>
        </p:nvSpPr>
        <p:spPr>
          <a:xfrm>
            <a:off x="6094413" y="515938"/>
            <a:ext cx="5600700" cy="5835650"/>
          </a:xfrm>
          <a:prstGeom prst="rect">
            <a:avLst/>
          </a:prstGeom>
        </p:spPr>
        <p:txBody>
          <a:bodyPr anchor="ctr"/>
          <a:lstStyle>
            <a:lvl1pPr algn="ctr">
              <a:defRPr sz="2000"/>
            </a:lvl1pPr>
          </a:lstStyle>
          <a:p>
            <a:r>
              <a:rPr lang="de-AT" dirty="0"/>
              <a:t>Table</a:t>
            </a:r>
            <a:endParaRPr lang="en-GB" dirty="0"/>
          </a:p>
        </p:txBody>
      </p:sp>
      <p:sp>
        <p:nvSpPr>
          <p:cNvPr id="2" name="Titel 1"/>
          <p:cNvSpPr>
            <a:spLocks noGrp="1"/>
          </p:cNvSpPr>
          <p:nvPr>
            <p:ph type="title"/>
          </p:nvPr>
        </p:nvSpPr>
        <p:spPr>
          <a:xfrm>
            <a:off x="507935" y="765498"/>
            <a:ext cx="5588066" cy="3024336"/>
          </a:xfrm>
        </p:spPr>
        <p:txBody>
          <a:bodyPr/>
          <a:lstStyle>
            <a:lvl1pPr>
              <a:defRPr lang="en-GB" sz="4400" b="1" kern="1200" cap="all" baseline="0" dirty="0">
                <a:solidFill>
                  <a:srgbClr val="003781"/>
                </a:solidFill>
                <a:latin typeface="+mn-lt"/>
                <a:ea typeface="+mn-ea"/>
                <a:cs typeface="+mn-cs"/>
              </a:defRPr>
            </a:lvl1pPr>
          </a:lstStyle>
          <a:p>
            <a:r>
              <a:rPr lang="en-US" noProof="0" smtClean="0"/>
              <a:t>Click to edit Master title style</a:t>
            </a:r>
            <a:endParaRPr lang="en-GB" noProof="0" dirty="0"/>
          </a:p>
        </p:txBody>
      </p:sp>
      <p:sp>
        <p:nvSpPr>
          <p:cNvPr id="3" name="Rechteck 2"/>
          <p:cNvSpPr/>
          <p:nvPr/>
        </p:nvSpPr>
        <p:spPr>
          <a:xfrm>
            <a:off x="291932" y="6373192"/>
            <a:ext cx="14401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00" y="5954400"/>
            <a:ext cx="3427200" cy="451018"/>
          </a:xfrm>
          <a:prstGeom prst="rect">
            <a:avLst/>
          </a:prstGeom>
        </p:spPr>
      </p:pic>
    </p:spTree>
    <p:extLst>
      <p:ext uri="{BB962C8B-B14F-4D97-AF65-F5344CB8AC3E}">
        <p14:creationId xmlns:p14="http://schemas.microsoft.com/office/powerpoint/2010/main" val="31633027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Break Alternative">
    <p:spTree>
      <p:nvGrpSpPr>
        <p:cNvPr id="1" name=""/>
        <p:cNvGrpSpPr/>
        <p:nvPr/>
      </p:nvGrpSpPr>
      <p:grpSpPr>
        <a:xfrm>
          <a:off x="0" y="0"/>
          <a:ext cx="0" cy="0"/>
          <a:chOff x="0" y="0"/>
          <a:chExt cx="0" cy="0"/>
        </a:xfrm>
      </p:grpSpPr>
      <p:sp>
        <p:nvSpPr>
          <p:cNvPr id="4" name="Textplatzhalter 23"/>
          <p:cNvSpPr>
            <a:spLocks noGrp="1"/>
          </p:cNvSpPr>
          <p:nvPr>
            <p:ph type="body" sz="quarter" idx="19"/>
          </p:nvPr>
        </p:nvSpPr>
        <p:spPr>
          <a:xfrm>
            <a:off x="-1" y="0"/>
            <a:ext cx="12190413" cy="6859588"/>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pic>
        <p:nvPicPr>
          <p:cNvPr id="6" name="Grafik 8"/>
          <p:cNvPicPr>
            <a:picLocks noChangeAspect="1"/>
          </p:cNvPicPr>
          <p:nvPr/>
        </p:nvPicPr>
        <p:blipFill>
          <a:blip r:embed="rId2">
            <a:alphaModFix amt="45000"/>
            <a:duotone>
              <a:prstClr val="black"/>
              <a:schemeClr val="tx2">
                <a:tint val="45000"/>
                <a:satMod val="400000"/>
              </a:schemeClr>
            </a:duotone>
          </a:blip>
          <a:stretch>
            <a:fillRect/>
          </a:stretch>
        </p:blipFill>
        <p:spPr>
          <a:xfrm>
            <a:off x="6095207" y="550109"/>
            <a:ext cx="6095206" cy="6309480"/>
          </a:xfrm>
          <a:prstGeom prst="rect">
            <a:avLst/>
          </a:prstGeom>
        </p:spPr>
      </p:pic>
      <p:sp>
        <p:nvSpPr>
          <p:cNvPr id="2" name="Titel 1"/>
          <p:cNvSpPr>
            <a:spLocks noGrp="1"/>
          </p:cNvSpPr>
          <p:nvPr>
            <p:ph type="title" hasCustomPrompt="1"/>
          </p:nvPr>
        </p:nvSpPr>
        <p:spPr>
          <a:xfrm>
            <a:off x="265113" y="2552700"/>
            <a:ext cx="4173909" cy="3297004"/>
          </a:xfrm>
        </p:spPr>
        <p:txBody>
          <a:bodyPr lIns="144000" tIns="216000" rIns="0" anchor="t"/>
          <a:lstStyle>
            <a:lvl1pPr>
              <a:defRPr lang="de-DE" sz="20000" b="1" kern="1200" cap="all" dirty="0" smtClean="0">
                <a:solidFill>
                  <a:schemeClr val="bg1"/>
                </a:solidFill>
                <a:latin typeface="+mn-lt"/>
                <a:ea typeface="+mn-ea"/>
                <a:cs typeface="+mn-cs"/>
              </a:defRPr>
            </a:lvl1pPr>
          </a:lstStyle>
          <a:p>
            <a:r>
              <a:rPr lang="en-GB" noProof="0" dirty="0"/>
              <a:t>00</a:t>
            </a:r>
            <a:br>
              <a:rPr lang="en-GB" noProof="0" dirty="0"/>
            </a:br>
            <a:endParaRPr lang="en-GB" noProof="0" dirty="0"/>
          </a:p>
        </p:txBody>
      </p:sp>
      <p:sp>
        <p:nvSpPr>
          <p:cNvPr id="55" name="Textplatzhalter 54"/>
          <p:cNvSpPr>
            <a:spLocks noGrp="1"/>
          </p:cNvSpPr>
          <p:nvPr>
            <p:ph type="body" sz="quarter" idx="14" hasCustomPrompt="1"/>
          </p:nvPr>
        </p:nvSpPr>
        <p:spPr>
          <a:xfrm>
            <a:off x="508000" y="515939"/>
            <a:ext cx="7618413" cy="2538412"/>
          </a:xfrm>
          <a:prstGeom prst="rect">
            <a:avLst/>
          </a:prstGeom>
        </p:spPr>
        <p:txBody>
          <a:bodyPr tIns="0" bIns="180000" anchor="b">
            <a:normAutofit/>
          </a:bodyPr>
          <a:lstStyle>
            <a:lvl1pPr marL="0" algn="l" defTabSz="1219170" rtl="0" eaLnBrk="1" latinLnBrk="0" hangingPunct="1">
              <a:defRPr lang="de-DE" sz="3600" b="1" kern="1200" cap="all" dirty="0" smtClean="0">
                <a:solidFill>
                  <a:schemeClr val="bg1"/>
                </a:solidFill>
                <a:latin typeface="+mn-lt"/>
                <a:ea typeface="+mn-ea"/>
                <a:cs typeface="+mn-cs"/>
              </a:defRPr>
            </a:lvl1pPr>
          </a:lstStyle>
          <a:p>
            <a:pPr lvl="0"/>
            <a:r>
              <a:rPr lang="en-GB" noProof="0" dirty="0"/>
              <a:t>Headline</a:t>
            </a:r>
          </a:p>
        </p:txBody>
      </p:sp>
    </p:spTree>
    <p:extLst>
      <p:ext uri="{BB962C8B-B14F-4D97-AF65-F5344CB8AC3E}">
        <p14:creationId xmlns:p14="http://schemas.microsoft.com/office/powerpoint/2010/main" val="2970451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6" name="Textplatzhalter 23"/>
          <p:cNvSpPr>
            <a:spLocks noGrp="1"/>
          </p:cNvSpPr>
          <p:nvPr>
            <p:ph type="body" sz="quarter" idx="19"/>
          </p:nvPr>
        </p:nvSpPr>
        <p:spPr>
          <a:xfrm>
            <a:off x="-1" y="0"/>
            <a:ext cx="12190413" cy="6859588"/>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pic>
        <p:nvPicPr>
          <p:cNvPr id="7" name="Grafik 8"/>
          <p:cNvPicPr>
            <a:picLocks noChangeAspect="1"/>
          </p:cNvPicPr>
          <p:nvPr/>
        </p:nvPicPr>
        <p:blipFill>
          <a:blip r:embed="rId2">
            <a:alphaModFix amt="45000"/>
            <a:duotone>
              <a:prstClr val="black"/>
              <a:schemeClr val="tx2">
                <a:tint val="45000"/>
                <a:satMod val="400000"/>
              </a:schemeClr>
            </a:duotone>
          </a:blip>
          <a:stretch>
            <a:fillRect/>
          </a:stretch>
        </p:blipFill>
        <p:spPr>
          <a:xfrm>
            <a:off x="6095207" y="550109"/>
            <a:ext cx="6095206" cy="6309480"/>
          </a:xfrm>
          <a:prstGeom prst="rect">
            <a:avLst/>
          </a:prstGeom>
        </p:spPr>
      </p:pic>
      <p:sp>
        <p:nvSpPr>
          <p:cNvPr id="55" name="Textplatzhalter 54"/>
          <p:cNvSpPr>
            <a:spLocks noGrp="1"/>
          </p:cNvSpPr>
          <p:nvPr>
            <p:ph type="body" sz="quarter" idx="14" hasCustomPrompt="1"/>
          </p:nvPr>
        </p:nvSpPr>
        <p:spPr>
          <a:xfrm>
            <a:off x="508000" y="515939"/>
            <a:ext cx="7618413" cy="2538412"/>
          </a:xfrm>
          <a:prstGeom prst="rect">
            <a:avLst/>
          </a:prstGeom>
        </p:spPr>
        <p:txBody>
          <a:bodyPr tIns="0" bIns="180000" anchor="b"/>
          <a:lstStyle>
            <a:lvl1pPr marL="0" algn="l" defTabSz="1219170" rtl="0" eaLnBrk="1" latinLnBrk="0" hangingPunct="1">
              <a:defRPr lang="de-DE" sz="3600" b="1" kern="1200" cap="all" dirty="0" smtClean="0">
                <a:solidFill>
                  <a:schemeClr val="bg1"/>
                </a:solidFill>
                <a:latin typeface="+mn-lt"/>
                <a:ea typeface="+mn-ea"/>
                <a:cs typeface="+mn-cs"/>
              </a:defRPr>
            </a:lvl1pPr>
          </a:lstStyle>
          <a:p>
            <a:pPr lvl="0"/>
            <a:r>
              <a:rPr lang="en-GB" noProof="0" dirty="0"/>
              <a:t>Headline</a:t>
            </a:r>
          </a:p>
        </p:txBody>
      </p:sp>
      <p:sp>
        <p:nvSpPr>
          <p:cNvPr id="4" name="Textplatzhalter 3"/>
          <p:cNvSpPr>
            <a:spLocks noGrp="1"/>
          </p:cNvSpPr>
          <p:nvPr>
            <p:ph type="body" sz="quarter" idx="15" hasCustomPrompt="1"/>
          </p:nvPr>
        </p:nvSpPr>
        <p:spPr>
          <a:xfrm>
            <a:off x="550863" y="3560763"/>
            <a:ext cx="5294312" cy="2551112"/>
          </a:xfrm>
          <a:prstGeom prst="rect">
            <a:avLst/>
          </a:prstGeom>
        </p:spPr>
        <p:txBody>
          <a:bodyPr/>
          <a:lstStyle>
            <a:lvl1pPr>
              <a:lnSpc>
                <a:spcPct val="100000"/>
              </a:lnSpc>
              <a:spcBef>
                <a:spcPts val="267"/>
              </a:spcBef>
              <a:spcAft>
                <a:spcPts val="267"/>
              </a:spcAft>
              <a:defRPr sz="1800">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e-DE" dirty="0"/>
              <a:t>01</a:t>
            </a:r>
          </a:p>
          <a:p>
            <a:pPr lvl="1"/>
            <a:r>
              <a:rPr lang="de-DE" dirty="0"/>
              <a:t>02</a:t>
            </a:r>
          </a:p>
          <a:p>
            <a:pPr lvl="2"/>
            <a:r>
              <a:rPr lang="de-DE" dirty="0"/>
              <a:t>03</a:t>
            </a:r>
          </a:p>
          <a:p>
            <a:pPr lvl="3"/>
            <a:r>
              <a:rPr lang="de-DE" dirty="0"/>
              <a:t>04</a:t>
            </a:r>
          </a:p>
          <a:p>
            <a:pPr lvl="4"/>
            <a:r>
              <a:rPr lang="de-DE" dirty="0"/>
              <a:t>05</a:t>
            </a:r>
          </a:p>
          <a:p>
            <a:pPr lvl="5"/>
            <a:r>
              <a:rPr lang="de-DE" dirty="0"/>
              <a:t>06</a:t>
            </a:r>
          </a:p>
          <a:p>
            <a:pPr lvl="6"/>
            <a:r>
              <a:rPr lang="de-DE" dirty="0"/>
              <a:t>07</a:t>
            </a:r>
          </a:p>
          <a:p>
            <a:pPr lvl="7"/>
            <a:r>
              <a:rPr lang="de-DE" dirty="0"/>
              <a:t>08</a:t>
            </a:r>
          </a:p>
          <a:p>
            <a:pPr lvl="8"/>
            <a:r>
              <a:rPr lang="en-GB" noProof="0" dirty="0"/>
              <a:t>09</a:t>
            </a:r>
          </a:p>
        </p:txBody>
      </p:sp>
    </p:spTree>
    <p:extLst>
      <p:ext uri="{BB962C8B-B14F-4D97-AF65-F5344CB8AC3E}">
        <p14:creationId xmlns:p14="http://schemas.microsoft.com/office/powerpoint/2010/main" val="22140305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mple Content one wide Column">
    <p:spTree>
      <p:nvGrpSpPr>
        <p:cNvPr id="1" name=""/>
        <p:cNvGrpSpPr/>
        <p:nvPr/>
      </p:nvGrpSpPr>
      <p:grpSpPr>
        <a:xfrm>
          <a:off x="0" y="0"/>
          <a:ext cx="0" cy="0"/>
          <a:chOff x="0" y="0"/>
          <a:chExt cx="0" cy="0"/>
        </a:xfrm>
      </p:grpSpPr>
      <p:sp>
        <p:nvSpPr>
          <p:cNvPr id="14" name="Inhaltsplatzhalter 13" descr="Spalte links" title="Spalte links"/>
          <p:cNvSpPr>
            <a:spLocks noGrp="1"/>
          </p:cNvSpPr>
          <p:nvPr>
            <p:ph sz="quarter" idx="13" hasCustomPrompt="1"/>
          </p:nvPr>
        </p:nvSpPr>
        <p:spPr>
          <a:xfrm>
            <a:off x="507931" y="1530350"/>
            <a:ext cx="11187182" cy="4840175"/>
          </a:xfrm>
          <a:prstGeom prst="rect">
            <a:avLst/>
          </a:prstGeom>
        </p:spPr>
        <p:txBody>
          <a:bodyPr rIns="0"/>
          <a:lstStyle>
            <a:lvl1pPr>
              <a:lnSpc>
                <a:spcPts val="1920"/>
              </a:lnSpc>
              <a:spcAft>
                <a:spcPts val="0"/>
              </a:spcAft>
              <a:defRPr lang="en-GB" sz="1800" b="0" kern="1200" cap="none" baseline="0" noProof="0" dirty="0" smtClean="0">
                <a:solidFill>
                  <a:schemeClr val="tx1"/>
                </a:solidFill>
                <a:latin typeface="+mn-lt"/>
                <a:ea typeface="+mn-ea"/>
                <a:cs typeface="+mn-cs"/>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2" name="Datumsplatzhalter 1"/>
          <p:cNvSpPr>
            <a:spLocks noGrp="1"/>
          </p:cNvSpPr>
          <p:nvPr>
            <p:ph type="dt" sz="half" idx="16"/>
          </p:nvPr>
        </p:nvSpPr>
        <p:spPr/>
        <p:txBody>
          <a:bodyPr/>
          <a:lstStyle/>
          <a:p>
            <a:fld id="{753F355A-87D4-4B44-BD0D-859276A78585}" type="datetime5">
              <a:rPr lang="en-US" smtClean="0"/>
              <a:t>17-Feb-20</a:t>
            </a:fld>
            <a:endParaRPr lang="en-GB"/>
          </a:p>
        </p:txBody>
      </p:sp>
      <p:sp>
        <p:nvSpPr>
          <p:cNvPr id="3" name="Fußzeilenplatzhalter 2"/>
          <p:cNvSpPr>
            <a:spLocks noGrp="1"/>
          </p:cNvSpPr>
          <p:nvPr>
            <p:ph type="ftr" sz="quarter" idx="17"/>
          </p:nvPr>
        </p:nvSpPr>
        <p:spPr/>
        <p:txBody>
          <a:bodyPr/>
          <a:lstStyle/>
          <a:p>
            <a:r>
              <a:rPr lang="en-GB" noProof="0" smtClean="0"/>
              <a:t>File name | department | author </a:t>
            </a:r>
            <a:endParaRPr lang="en-GB" noProof="0" dirty="0"/>
          </a:p>
        </p:txBody>
      </p:sp>
      <p:sp>
        <p:nvSpPr>
          <p:cNvPr id="5" name="Foliennummernplatzhalter 4"/>
          <p:cNvSpPr>
            <a:spLocks noGrp="1"/>
          </p:cNvSpPr>
          <p:nvPr>
            <p:ph type="sldNum" sz="quarter" idx="18"/>
          </p:nvPr>
        </p:nvSpPr>
        <p:spPr/>
        <p:txBody>
          <a:bodyPr/>
          <a:lstStyle/>
          <a:p>
            <a:fld id="{61201FF1-C63B-412E-ABF0-3D0E918900AC}" type="slidenum">
              <a:rPr lang="en-GB" smtClean="0"/>
              <a:pPr/>
              <a:t>‹#›</a:t>
            </a:fld>
            <a:endParaRPr lang="en-GB" dirty="0"/>
          </a:p>
        </p:txBody>
      </p:sp>
      <p:sp>
        <p:nvSpPr>
          <p:cNvPr id="11" name="Textplatzhalter 23"/>
          <p:cNvSpPr>
            <a:spLocks noGrp="1"/>
          </p:cNvSpPr>
          <p:nvPr>
            <p:ph type="body" sz="quarter" idx="19"/>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2"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3" name="Textplatzhalter 5"/>
          <p:cNvSpPr>
            <a:spLocks noGrp="1"/>
          </p:cNvSpPr>
          <p:nvPr>
            <p:ph type="body" sz="quarter" idx="20"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23523211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mall Typo">
    <p:spTree>
      <p:nvGrpSpPr>
        <p:cNvPr id="1" name=""/>
        <p:cNvGrpSpPr/>
        <p:nvPr/>
      </p:nvGrpSpPr>
      <p:grpSpPr>
        <a:xfrm>
          <a:off x="0" y="0"/>
          <a:ext cx="0" cy="0"/>
          <a:chOff x="0" y="0"/>
          <a:chExt cx="0" cy="0"/>
        </a:xfrm>
      </p:grpSpPr>
      <p:sp>
        <p:nvSpPr>
          <p:cNvPr id="14" name="Inhaltsplatzhalter 13" descr="Spalte links" title="Spalte links"/>
          <p:cNvSpPr>
            <a:spLocks noGrp="1"/>
          </p:cNvSpPr>
          <p:nvPr>
            <p:ph sz="quarter" idx="13" hasCustomPrompt="1"/>
          </p:nvPr>
        </p:nvSpPr>
        <p:spPr>
          <a:xfrm>
            <a:off x="507931" y="1273176"/>
            <a:ext cx="11187182" cy="5097350"/>
          </a:xfrm>
          <a:prstGeom prst="rect">
            <a:avLst/>
          </a:prstGeom>
        </p:spPr>
        <p:txBody>
          <a:bodyPr rIns="0"/>
          <a:lstStyle>
            <a:lvl1pPr>
              <a:lnSpc>
                <a:spcPts val="1920"/>
              </a:lnSpc>
              <a:spcAft>
                <a:spcPts val="0"/>
              </a:spcAft>
              <a:defRPr lang="en-GB" sz="1400" b="0" kern="1200" cap="none" baseline="0" noProof="0" dirty="0" smtClean="0">
                <a:solidFill>
                  <a:schemeClr val="tx1"/>
                </a:solidFill>
                <a:latin typeface="+mn-lt"/>
                <a:ea typeface="+mn-ea"/>
                <a:cs typeface="+mn-cs"/>
              </a:defRPr>
            </a:lvl1pPr>
            <a:lvl2pPr>
              <a:defRPr lang="de-DE" sz="1400" kern="1200" dirty="0" smtClean="0">
                <a:solidFill>
                  <a:schemeClr val="tx1"/>
                </a:solidFill>
                <a:latin typeface="+mn-lt"/>
                <a:ea typeface="+mn-ea"/>
                <a:cs typeface="+mn-cs"/>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solidFill>
                  <a:schemeClr val="tx1"/>
                </a:solidFill>
              </a:defRPr>
            </a:lvl6pPr>
            <a:lvl7pPr>
              <a:defRPr sz="1100">
                <a:solidFill>
                  <a:schemeClr val="tx1"/>
                </a:solidFill>
              </a:defRPr>
            </a:lvl7pPr>
            <a:lvl8pPr>
              <a:defRPr sz="1050">
                <a:solidFill>
                  <a:schemeClr val="tx1"/>
                </a:solidFill>
              </a:defRPr>
            </a:lvl8pPr>
            <a:lvl9pPr>
              <a:defRPr sz="6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2" name="Datumsplatzhalter 1"/>
          <p:cNvSpPr>
            <a:spLocks noGrp="1"/>
          </p:cNvSpPr>
          <p:nvPr>
            <p:ph type="dt" sz="half" idx="16"/>
          </p:nvPr>
        </p:nvSpPr>
        <p:spPr/>
        <p:txBody>
          <a:bodyPr/>
          <a:lstStyle/>
          <a:p>
            <a:fld id="{8F3E2E88-CBD2-4C33-8B05-69BD40415EA6}" type="datetime5">
              <a:rPr lang="en-US" smtClean="0"/>
              <a:t>17-Feb-20</a:t>
            </a:fld>
            <a:endParaRPr lang="en-GB"/>
          </a:p>
        </p:txBody>
      </p:sp>
      <p:sp>
        <p:nvSpPr>
          <p:cNvPr id="3" name="Fußzeilenplatzhalter 2"/>
          <p:cNvSpPr>
            <a:spLocks noGrp="1"/>
          </p:cNvSpPr>
          <p:nvPr>
            <p:ph type="ftr" sz="quarter" idx="17"/>
          </p:nvPr>
        </p:nvSpPr>
        <p:spPr/>
        <p:txBody>
          <a:bodyPr/>
          <a:lstStyle/>
          <a:p>
            <a:r>
              <a:rPr lang="en-GB" noProof="0" smtClean="0"/>
              <a:t>File name | department | author </a:t>
            </a:r>
            <a:endParaRPr lang="en-GB" noProof="0" dirty="0"/>
          </a:p>
        </p:txBody>
      </p:sp>
      <p:sp>
        <p:nvSpPr>
          <p:cNvPr id="5" name="Foliennummernplatzhalter 4"/>
          <p:cNvSpPr>
            <a:spLocks noGrp="1"/>
          </p:cNvSpPr>
          <p:nvPr>
            <p:ph type="sldNum" sz="quarter" idx="18"/>
          </p:nvPr>
        </p:nvSpPr>
        <p:spPr/>
        <p:txBody>
          <a:bodyPr/>
          <a:lstStyle/>
          <a:p>
            <a:fld id="{61201FF1-C63B-412E-ABF0-3D0E918900AC}" type="slidenum">
              <a:rPr lang="en-GB" smtClean="0"/>
              <a:pPr/>
              <a:t>‹#›</a:t>
            </a:fld>
            <a:endParaRPr lang="en-GB" dirty="0"/>
          </a:p>
        </p:txBody>
      </p:sp>
      <p:sp>
        <p:nvSpPr>
          <p:cNvPr id="11" name="Textplatzhalter 23"/>
          <p:cNvSpPr>
            <a:spLocks noGrp="1"/>
          </p:cNvSpPr>
          <p:nvPr>
            <p:ph type="body" sz="quarter" idx="19"/>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2"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3" name="Textplatzhalter 5"/>
          <p:cNvSpPr>
            <a:spLocks noGrp="1"/>
          </p:cNvSpPr>
          <p:nvPr>
            <p:ph type="body" sz="quarter" idx="20"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39288375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Vertical Header only">
    <p:spTree>
      <p:nvGrpSpPr>
        <p:cNvPr id="1" name=""/>
        <p:cNvGrpSpPr/>
        <p:nvPr/>
      </p:nvGrpSpPr>
      <p:grpSpPr>
        <a:xfrm>
          <a:off x="0" y="0"/>
          <a:ext cx="0" cy="0"/>
          <a:chOff x="0" y="0"/>
          <a:chExt cx="0" cy="0"/>
        </a:xfrm>
      </p:grpSpPr>
      <p:sp>
        <p:nvSpPr>
          <p:cNvPr id="8" name="Textplatzhalter 23"/>
          <p:cNvSpPr>
            <a:spLocks noGrp="1"/>
          </p:cNvSpPr>
          <p:nvPr>
            <p:ph type="body" sz="quarter" idx="19"/>
          </p:nvPr>
        </p:nvSpPr>
        <p:spPr>
          <a:xfrm>
            <a:off x="1" y="6928"/>
            <a:ext cx="1651000" cy="5842775"/>
          </a:xfrm>
          <a:solidFill>
            <a:srgbClr val="FAF7E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de-DE" sz="100" smtClean="0"/>
            </a:lvl1pPr>
          </a:lstStyle>
          <a:p>
            <a:pPr lvl="0" algn="ctr"/>
            <a:r>
              <a:rPr lang="en-US" smtClean="0"/>
              <a:t>Click to edit Master text styles</a:t>
            </a:r>
          </a:p>
        </p:txBody>
      </p:sp>
      <p:sp>
        <p:nvSpPr>
          <p:cNvPr id="4" name="Titel 3"/>
          <p:cNvSpPr>
            <a:spLocks noGrp="1"/>
          </p:cNvSpPr>
          <p:nvPr>
            <p:ph type="title" hasCustomPrompt="1"/>
          </p:nvPr>
        </p:nvSpPr>
        <p:spPr>
          <a:xfrm>
            <a:off x="510540" y="766800"/>
            <a:ext cx="3063240" cy="4463194"/>
          </a:xfrm>
        </p:spPr>
        <p:txBody>
          <a:bodyPr/>
          <a:lstStyle>
            <a:lvl1pPr>
              <a:defRPr lang="en-GB" sz="4400" b="1" kern="1200" cap="all" baseline="0" noProof="0" dirty="0" smtClean="0">
                <a:solidFill>
                  <a:srgbClr val="003781"/>
                </a:solidFill>
                <a:latin typeface="+mn-lt"/>
                <a:ea typeface="+mn-ea"/>
                <a:cs typeface="+mn-cs"/>
              </a:defRPr>
            </a:lvl1pPr>
          </a:lstStyle>
          <a:p>
            <a:r>
              <a:rPr lang="en-GB" noProof="0" dirty="0"/>
              <a:t>TitLE</a:t>
            </a:r>
          </a:p>
        </p:txBody>
      </p:sp>
      <p:sp>
        <p:nvSpPr>
          <p:cNvPr id="5" name="Datumsplatzhalter 4"/>
          <p:cNvSpPr>
            <a:spLocks noGrp="1"/>
          </p:cNvSpPr>
          <p:nvPr>
            <p:ph type="dt" sz="half" idx="10"/>
          </p:nvPr>
        </p:nvSpPr>
        <p:spPr/>
        <p:txBody>
          <a:bodyPr/>
          <a:lstStyle/>
          <a:p>
            <a:fld id="{62086C1E-52DF-4F17-B471-B644E02A8A68}" type="datetime5">
              <a:rPr lang="en-US" smtClean="0"/>
              <a:t>17-Feb-20</a:t>
            </a:fld>
            <a:endParaRPr lang="en-GB"/>
          </a:p>
        </p:txBody>
      </p:sp>
      <p:sp>
        <p:nvSpPr>
          <p:cNvPr id="6" name="Fußzeilenplatzhalter 5"/>
          <p:cNvSpPr>
            <a:spLocks noGrp="1"/>
          </p:cNvSpPr>
          <p:nvPr>
            <p:ph type="ftr" sz="quarter" idx="11"/>
          </p:nvPr>
        </p:nvSpPr>
        <p:spPr/>
        <p:txBody>
          <a:bodyPr/>
          <a:lstStyle/>
          <a:p>
            <a:r>
              <a:rPr lang="en-GB" noProof="0" smtClean="0"/>
              <a:t>File name | department | author </a:t>
            </a:r>
            <a:endParaRPr lang="en-GB" noProof="0" dirty="0"/>
          </a:p>
        </p:txBody>
      </p:sp>
      <p:sp>
        <p:nvSpPr>
          <p:cNvPr id="9" name="Foliennummernplatzhalter 8"/>
          <p:cNvSpPr>
            <a:spLocks noGrp="1"/>
          </p:cNvSpPr>
          <p:nvPr>
            <p:ph type="sldNum" sz="quarter" idx="12"/>
          </p:nvPr>
        </p:nvSpPr>
        <p:spPr/>
        <p:txBody>
          <a:bodyPr/>
          <a:lstStyle/>
          <a:p>
            <a:fld id="{61201FF1-C63B-412E-ABF0-3D0E918900AC}" type="slidenum">
              <a:rPr lang="en-GB" smtClean="0"/>
              <a:pPr/>
              <a:t>‹#›</a:t>
            </a:fld>
            <a:endParaRPr lang="en-GB"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7988" r="45204"/>
          <a:stretch/>
        </p:blipFill>
        <p:spPr>
          <a:xfrm>
            <a:off x="11386800" y="255600"/>
            <a:ext cx="400469" cy="313539"/>
          </a:xfrm>
          <a:prstGeom prst="rect">
            <a:avLst/>
          </a:prstGeom>
        </p:spPr>
      </p:pic>
    </p:spTree>
    <p:extLst>
      <p:ext uri="{BB962C8B-B14F-4D97-AF65-F5344CB8AC3E}">
        <p14:creationId xmlns:p14="http://schemas.microsoft.com/office/powerpoint/2010/main" val="29343865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mple Content 2/3 Aerea">
    <p:spTree>
      <p:nvGrpSpPr>
        <p:cNvPr id="1" name=""/>
        <p:cNvGrpSpPr/>
        <p:nvPr/>
      </p:nvGrpSpPr>
      <p:grpSpPr>
        <a:xfrm>
          <a:off x="0" y="0"/>
          <a:ext cx="0" cy="0"/>
          <a:chOff x="0" y="0"/>
          <a:chExt cx="0" cy="0"/>
        </a:xfrm>
      </p:grpSpPr>
      <p:sp>
        <p:nvSpPr>
          <p:cNvPr id="10" name="Textplatzhalter 23"/>
          <p:cNvSpPr>
            <a:spLocks noGrp="1"/>
          </p:cNvSpPr>
          <p:nvPr>
            <p:ph type="body" sz="quarter" idx="19"/>
          </p:nvPr>
        </p:nvSpPr>
        <p:spPr>
          <a:xfrm>
            <a:off x="1" y="6928"/>
            <a:ext cx="1651000" cy="5842775"/>
          </a:xfrm>
          <a:solidFill>
            <a:srgbClr val="FAF7E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de-DE" sz="100" smtClean="0"/>
            </a:lvl1pPr>
          </a:lstStyle>
          <a:p>
            <a:pPr lvl="0" algn="ctr"/>
            <a:r>
              <a:rPr lang="en-US" smtClean="0"/>
              <a:t>Click to edit Master text styles</a:t>
            </a:r>
          </a:p>
        </p:txBody>
      </p:sp>
      <p:sp>
        <p:nvSpPr>
          <p:cNvPr id="207" name="Inhaltsplatzhalter 13" descr="Spalte links" title="Spalte links"/>
          <p:cNvSpPr>
            <a:spLocks noGrp="1"/>
          </p:cNvSpPr>
          <p:nvPr>
            <p:ph sz="quarter" idx="14" hasCustomPrompt="1"/>
          </p:nvPr>
        </p:nvSpPr>
        <p:spPr>
          <a:xfrm>
            <a:off x="3562349" y="1273175"/>
            <a:ext cx="8132764" cy="4838701"/>
          </a:xfrm>
          <a:prstGeom prst="rect">
            <a:avLst/>
          </a:prstGeom>
        </p:spPr>
        <p:txBody>
          <a:bodyPr rIns="0">
            <a:noAutofit/>
          </a:bodyPr>
          <a:lstStyle>
            <a:lvl1pPr>
              <a:lnSpc>
                <a:spcPts val="1920"/>
              </a:lnSpc>
              <a:spcAft>
                <a:spcPts val="0"/>
              </a:spcAft>
              <a:defRPr sz="1800" baseline="0">
                <a:solidFill>
                  <a:schemeClr val="tx1"/>
                </a:solidFill>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2" name="Titel 1"/>
          <p:cNvSpPr>
            <a:spLocks noGrp="1"/>
          </p:cNvSpPr>
          <p:nvPr>
            <p:ph type="title" hasCustomPrompt="1"/>
          </p:nvPr>
        </p:nvSpPr>
        <p:spPr>
          <a:xfrm>
            <a:off x="507935" y="768348"/>
            <a:ext cx="3054415" cy="4605661"/>
          </a:xfrm>
        </p:spPr>
        <p:txBody>
          <a:bodyPr/>
          <a:lstStyle>
            <a:lvl1pPr>
              <a:defRPr sz="4400"/>
            </a:lvl1pPr>
          </a:lstStyle>
          <a:p>
            <a:r>
              <a:rPr lang="en-GB" noProof="0" dirty="0"/>
              <a:t>Title</a:t>
            </a:r>
            <a:endParaRPr lang="en-GB" dirty="0"/>
          </a:p>
        </p:txBody>
      </p:sp>
      <p:sp>
        <p:nvSpPr>
          <p:cNvPr id="3" name="Datumsplatzhalter 2"/>
          <p:cNvSpPr>
            <a:spLocks noGrp="1"/>
          </p:cNvSpPr>
          <p:nvPr>
            <p:ph type="dt" sz="half" idx="16"/>
          </p:nvPr>
        </p:nvSpPr>
        <p:spPr/>
        <p:txBody>
          <a:bodyPr/>
          <a:lstStyle/>
          <a:p>
            <a:fld id="{CAF33F4B-4FAB-41AF-8E55-14BC4B4D633A}" type="datetime5">
              <a:rPr lang="en-US" smtClean="0"/>
              <a:t>17-Feb-20</a:t>
            </a:fld>
            <a:endParaRPr lang="en-GB"/>
          </a:p>
        </p:txBody>
      </p:sp>
      <p:sp>
        <p:nvSpPr>
          <p:cNvPr id="5" name="Fußzeilenplatzhalter 4"/>
          <p:cNvSpPr>
            <a:spLocks noGrp="1"/>
          </p:cNvSpPr>
          <p:nvPr>
            <p:ph type="ftr" sz="quarter" idx="17"/>
          </p:nvPr>
        </p:nvSpPr>
        <p:spPr/>
        <p:txBody>
          <a:bodyPr/>
          <a:lstStyle/>
          <a:p>
            <a:r>
              <a:rPr lang="en-GB" noProof="0" smtClean="0"/>
              <a:t>File name | department | author </a:t>
            </a:r>
            <a:endParaRPr lang="en-GB" noProof="0" dirty="0"/>
          </a:p>
        </p:txBody>
      </p:sp>
      <p:sp>
        <p:nvSpPr>
          <p:cNvPr id="8" name="Foliennummernplatzhalter 7"/>
          <p:cNvSpPr>
            <a:spLocks noGrp="1"/>
          </p:cNvSpPr>
          <p:nvPr>
            <p:ph type="sldNum" sz="quarter" idx="18"/>
          </p:nvPr>
        </p:nvSpPr>
        <p:spPr/>
        <p:txBody>
          <a:bodyPr/>
          <a:lstStyle/>
          <a:p>
            <a:fld id="{61201FF1-C63B-412E-ABF0-3D0E918900AC}" type="slidenum">
              <a:rPr lang="en-GB" smtClean="0"/>
              <a:pPr/>
              <a:t>‹#›</a:t>
            </a:fld>
            <a:endParaRPr lang="en-GB"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7988" r="45204"/>
          <a:stretch/>
        </p:blipFill>
        <p:spPr>
          <a:xfrm>
            <a:off x="11386800" y="255600"/>
            <a:ext cx="400469" cy="313539"/>
          </a:xfrm>
          <a:prstGeom prst="rect">
            <a:avLst/>
          </a:prstGeom>
        </p:spPr>
      </p:pic>
    </p:spTree>
    <p:extLst>
      <p:ext uri="{BB962C8B-B14F-4D97-AF65-F5344CB8AC3E}">
        <p14:creationId xmlns:p14="http://schemas.microsoft.com/office/powerpoint/2010/main" val="42551057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mple Content 2/3 Aerea 2 Column">
    <p:spTree>
      <p:nvGrpSpPr>
        <p:cNvPr id="1" name=""/>
        <p:cNvGrpSpPr/>
        <p:nvPr/>
      </p:nvGrpSpPr>
      <p:grpSpPr>
        <a:xfrm>
          <a:off x="0" y="0"/>
          <a:ext cx="0" cy="0"/>
          <a:chOff x="0" y="0"/>
          <a:chExt cx="0" cy="0"/>
        </a:xfrm>
      </p:grpSpPr>
      <p:sp>
        <p:nvSpPr>
          <p:cNvPr id="10" name="Textplatzhalter 23"/>
          <p:cNvSpPr>
            <a:spLocks noGrp="1"/>
          </p:cNvSpPr>
          <p:nvPr>
            <p:ph type="body" sz="quarter" idx="19"/>
          </p:nvPr>
        </p:nvSpPr>
        <p:spPr>
          <a:xfrm>
            <a:off x="1" y="6928"/>
            <a:ext cx="1651000" cy="5842775"/>
          </a:xfrm>
          <a:solidFill>
            <a:srgbClr val="FAF7E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de-DE" sz="100" smtClean="0"/>
            </a:lvl1pPr>
          </a:lstStyle>
          <a:p>
            <a:pPr lvl="0" algn="ctr"/>
            <a:r>
              <a:rPr lang="en-US" smtClean="0"/>
              <a:t>Click to edit Master text styles</a:t>
            </a:r>
          </a:p>
        </p:txBody>
      </p:sp>
      <p:sp>
        <p:nvSpPr>
          <p:cNvPr id="207" name="Inhaltsplatzhalter 13" descr="Spalte links" title="Spalte links"/>
          <p:cNvSpPr>
            <a:spLocks noGrp="1"/>
          </p:cNvSpPr>
          <p:nvPr>
            <p:ph sz="quarter" idx="14" hasCustomPrompt="1"/>
          </p:nvPr>
        </p:nvSpPr>
        <p:spPr>
          <a:xfrm>
            <a:off x="3562349" y="1273175"/>
            <a:ext cx="3943351" cy="4838701"/>
          </a:xfrm>
          <a:prstGeom prst="rect">
            <a:avLst/>
          </a:prstGeom>
        </p:spPr>
        <p:txBody>
          <a:bodyPr rIns="0">
            <a:noAutofit/>
          </a:bodyPr>
          <a:lstStyle>
            <a:lvl1pPr>
              <a:lnSpc>
                <a:spcPts val="1920"/>
              </a:lnSpc>
              <a:spcAft>
                <a:spcPts val="0"/>
              </a:spcAft>
              <a:defRPr sz="1800" baseline="0">
                <a:solidFill>
                  <a:schemeClr val="tx1"/>
                </a:solidFill>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208" name="Inhaltsplatzhalter 13" descr="Spalte links" title="Spalte links"/>
          <p:cNvSpPr>
            <a:spLocks noGrp="1"/>
          </p:cNvSpPr>
          <p:nvPr>
            <p:ph sz="quarter" idx="15" hasCustomPrompt="1"/>
          </p:nvPr>
        </p:nvSpPr>
        <p:spPr>
          <a:xfrm>
            <a:off x="7734300" y="1273175"/>
            <a:ext cx="3924000" cy="4838701"/>
          </a:xfrm>
          <a:prstGeom prst="rect">
            <a:avLst/>
          </a:prstGeom>
        </p:spPr>
        <p:txBody>
          <a:bodyPr rIns="0">
            <a:noAutofit/>
          </a:bodyPr>
          <a:lstStyle>
            <a:lvl1pPr>
              <a:lnSpc>
                <a:spcPts val="1920"/>
              </a:lnSpc>
              <a:spcAft>
                <a:spcPts val="0"/>
              </a:spcAft>
              <a:defRPr sz="1800" baseline="0">
                <a:solidFill>
                  <a:schemeClr val="tx1"/>
                </a:solidFill>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2" name="Titel 1"/>
          <p:cNvSpPr>
            <a:spLocks noGrp="1"/>
          </p:cNvSpPr>
          <p:nvPr>
            <p:ph type="title" hasCustomPrompt="1"/>
          </p:nvPr>
        </p:nvSpPr>
        <p:spPr>
          <a:xfrm>
            <a:off x="507935" y="768348"/>
            <a:ext cx="3054415" cy="4533653"/>
          </a:xfrm>
        </p:spPr>
        <p:txBody>
          <a:bodyPr/>
          <a:lstStyle>
            <a:lvl1pPr>
              <a:defRPr sz="4400"/>
            </a:lvl1pPr>
          </a:lstStyle>
          <a:p>
            <a:r>
              <a:rPr lang="en-GB" noProof="0" dirty="0"/>
              <a:t>Title</a:t>
            </a:r>
            <a:endParaRPr lang="en-GB" dirty="0"/>
          </a:p>
        </p:txBody>
      </p:sp>
      <p:sp>
        <p:nvSpPr>
          <p:cNvPr id="3" name="Datumsplatzhalter 2"/>
          <p:cNvSpPr>
            <a:spLocks noGrp="1"/>
          </p:cNvSpPr>
          <p:nvPr>
            <p:ph type="dt" sz="half" idx="16"/>
          </p:nvPr>
        </p:nvSpPr>
        <p:spPr/>
        <p:txBody>
          <a:bodyPr/>
          <a:lstStyle/>
          <a:p>
            <a:fld id="{B0AED2D7-DE0A-4586-9373-AF99BFD3A1D9}" type="datetime5">
              <a:rPr lang="en-US" smtClean="0"/>
              <a:t>17-Feb-20</a:t>
            </a:fld>
            <a:endParaRPr lang="en-GB"/>
          </a:p>
        </p:txBody>
      </p:sp>
      <p:sp>
        <p:nvSpPr>
          <p:cNvPr id="5" name="Fußzeilenplatzhalter 4"/>
          <p:cNvSpPr>
            <a:spLocks noGrp="1"/>
          </p:cNvSpPr>
          <p:nvPr>
            <p:ph type="ftr" sz="quarter" idx="17"/>
          </p:nvPr>
        </p:nvSpPr>
        <p:spPr/>
        <p:txBody>
          <a:bodyPr/>
          <a:lstStyle/>
          <a:p>
            <a:r>
              <a:rPr lang="en-GB" noProof="0" smtClean="0"/>
              <a:t>File name | department | author </a:t>
            </a:r>
            <a:endParaRPr lang="en-GB" noProof="0" dirty="0"/>
          </a:p>
        </p:txBody>
      </p:sp>
      <p:sp>
        <p:nvSpPr>
          <p:cNvPr id="8" name="Foliennummernplatzhalter 7"/>
          <p:cNvSpPr>
            <a:spLocks noGrp="1"/>
          </p:cNvSpPr>
          <p:nvPr>
            <p:ph type="sldNum" sz="quarter" idx="18"/>
          </p:nvPr>
        </p:nvSpPr>
        <p:spPr/>
        <p:txBody>
          <a:bodyPr/>
          <a:lstStyle/>
          <a:p>
            <a:fld id="{61201FF1-C63B-412E-ABF0-3D0E918900AC}" type="slidenum">
              <a:rPr lang="en-GB" smtClean="0"/>
              <a:pPr/>
              <a:t>‹#›</a:t>
            </a:fld>
            <a:endParaRPr lang="en-GB"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7988" r="45204"/>
          <a:stretch/>
        </p:blipFill>
        <p:spPr>
          <a:xfrm>
            <a:off x="11386800" y="255600"/>
            <a:ext cx="400469" cy="313539"/>
          </a:xfrm>
          <a:prstGeom prst="rect">
            <a:avLst/>
          </a:prstGeom>
        </p:spPr>
      </p:pic>
    </p:spTree>
    <p:extLst>
      <p:ext uri="{BB962C8B-B14F-4D97-AF65-F5344CB8AC3E}">
        <p14:creationId xmlns:p14="http://schemas.microsoft.com/office/powerpoint/2010/main" val="20347355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line and Two Columns ">
    <p:spTree>
      <p:nvGrpSpPr>
        <p:cNvPr id="1" name=""/>
        <p:cNvGrpSpPr/>
        <p:nvPr/>
      </p:nvGrpSpPr>
      <p:grpSpPr>
        <a:xfrm>
          <a:off x="0" y="0"/>
          <a:ext cx="0" cy="0"/>
          <a:chOff x="0" y="0"/>
          <a:chExt cx="0" cy="0"/>
        </a:xfrm>
      </p:grpSpPr>
      <p:sp>
        <p:nvSpPr>
          <p:cNvPr id="207" name="Inhaltsplatzhalter 13" descr="Spalte links" title="Spalte links"/>
          <p:cNvSpPr>
            <a:spLocks noGrp="1"/>
          </p:cNvSpPr>
          <p:nvPr>
            <p:ph sz="quarter" idx="14" hasCustomPrompt="1"/>
          </p:nvPr>
        </p:nvSpPr>
        <p:spPr>
          <a:xfrm>
            <a:off x="507931" y="1530350"/>
            <a:ext cx="5515267" cy="4581526"/>
          </a:xfrm>
          <a:prstGeom prst="rect">
            <a:avLst/>
          </a:prstGeom>
        </p:spPr>
        <p:txBody>
          <a:bodyPr rIns="0">
            <a:noAutofit/>
          </a:bodyPr>
          <a:lstStyle>
            <a:lvl1pPr>
              <a:lnSpc>
                <a:spcPts val="1920"/>
              </a:lnSpc>
              <a:spcAft>
                <a:spcPts val="0"/>
              </a:spcAft>
              <a:defRPr sz="1800" baseline="0">
                <a:solidFill>
                  <a:schemeClr val="tx1"/>
                </a:solidFill>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208" name="Inhaltsplatzhalter 13" descr="Spalte links" title="Spalte links"/>
          <p:cNvSpPr>
            <a:spLocks noGrp="1"/>
          </p:cNvSpPr>
          <p:nvPr>
            <p:ph sz="quarter" idx="15" hasCustomPrompt="1"/>
          </p:nvPr>
        </p:nvSpPr>
        <p:spPr>
          <a:xfrm>
            <a:off x="6164579" y="1530350"/>
            <a:ext cx="5529075" cy="4581526"/>
          </a:xfrm>
          <a:prstGeom prst="rect">
            <a:avLst/>
          </a:prstGeom>
        </p:spPr>
        <p:txBody>
          <a:bodyPr rIns="0">
            <a:noAutofit/>
          </a:bodyPr>
          <a:lstStyle>
            <a:lvl1pPr>
              <a:lnSpc>
                <a:spcPts val="1920"/>
              </a:lnSpc>
              <a:spcAft>
                <a:spcPts val="0"/>
              </a:spcAft>
              <a:defRPr sz="1800" baseline="0">
                <a:solidFill>
                  <a:schemeClr val="tx1"/>
                </a:solidFill>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3" name="Datumsplatzhalter 2"/>
          <p:cNvSpPr>
            <a:spLocks noGrp="1"/>
          </p:cNvSpPr>
          <p:nvPr>
            <p:ph type="dt" sz="half" idx="16"/>
          </p:nvPr>
        </p:nvSpPr>
        <p:spPr/>
        <p:txBody>
          <a:bodyPr/>
          <a:lstStyle/>
          <a:p>
            <a:fld id="{0E9A7C22-2A88-4D9F-87A1-969F54B19321}" type="datetime5">
              <a:rPr lang="en-US" smtClean="0"/>
              <a:t>17-Feb-20</a:t>
            </a:fld>
            <a:endParaRPr lang="en-GB"/>
          </a:p>
        </p:txBody>
      </p:sp>
      <p:sp>
        <p:nvSpPr>
          <p:cNvPr id="5" name="Fußzeilenplatzhalter 4"/>
          <p:cNvSpPr>
            <a:spLocks noGrp="1"/>
          </p:cNvSpPr>
          <p:nvPr>
            <p:ph type="ftr" sz="quarter" idx="17"/>
          </p:nvPr>
        </p:nvSpPr>
        <p:spPr/>
        <p:txBody>
          <a:bodyPr/>
          <a:lstStyle/>
          <a:p>
            <a:r>
              <a:rPr lang="en-GB" noProof="0" smtClean="0"/>
              <a:t>File name | department | author </a:t>
            </a:r>
            <a:endParaRPr lang="en-GB" noProof="0" dirty="0"/>
          </a:p>
        </p:txBody>
      </p:sp>
      <p:sp>
        <p:nvSpPr>
          <p:cNvPr id="8" name="Foliennummernplatzhalter 7"/>
          <p:cNvSpPr>
            <a:spLocks noGrp="1"/>
          </p:cNvSpPr>
          <p:nvPr>
            <p:ph type="sldNum" sz="quarter" idx="18"/>
          </p:nvPr>
        </p:nvSpPr>
        <p:spPr/>
        <p:txBody>
          <a:bodyPr/>
          <a:lstStyle/>
          <a:p>
            <a:fld id="{61201FF1-C63B-412E-ABF0-3D0E918900AC}" type="slidenum">
              <a:rPr lang="en-GB" smtClean="0"/>
              <a:pPr/>
              <a:t>‹#›</a:t>
            </a:fld>
            <a:endParaRPr lang="en-GB" dirty="0"/>
          </a:p>
        </p:txBody>
      </p:sp>
      <p:sp>
        <p:nvSpPr>
          <p:cNvPr id="10" name="Textplatzhalter 23"/>
          <p:cNvSpPr>
            <a:spLocks noGrp="1"/>
          </p:cNvSpPr>
          <p:nvPr>
            <p:ph type="body" sz="quarter" idx="19"/>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1"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2" name="Textplatzhalter 5"/>
          <p:cNvSpPr>
            <a:spLocks noGrp="1"/>
          </p:cNvSpPr>
          <p:nvPr>
            <p:ph type="body" sz="quarter" idx="20"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37988" r="45204"/>
          <a:stretch/>
        </p:blipFill>
        <p:spPr>
          <a:xfrm>
            <a:off x="11386800" y="255600"/>
            <a:ext cx="400469" cy="313539"/>
          </a:xfrm>
          <a:prstGeom prst="rect">
            <a:avLst/>
          </a:prstGeom>
        </p:spPr>
      </p:pic>
    </p:spTree>
    <p:extLst>
      <p:ext uri="{BB962C8B-B14F-4D97-AF65-F5344CB8AC3E}">
        <p14:creationId xmlns:p14="http://schemas.microsoft.com/office/powerpoint/2010/main" val="27245746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xtra Headline with copy">
    <p:spTree>
      <p:nvGrpSpPr>
        <p:cNvPr id="1" name=""/>
        <p:cNvGrpSpPr/>
        <p:nvPr/>
      </p:nvGrpSpPr>
      <p:grpSpPr>
        <a:xfrm>
          <a:off x="0" y="0"/>
          <a:ext cx="0" cy="0"/>
          <a:chOff x="0" y="0"/>
          <a:chExt cx="0" cy="0"/>
        </a:xfrm>
      </p:grpSpPr>
      <p:sp>
        <p:nvSpPr>
          <p:cNvPr id="47" name="Textplatzhalter 23"/>
          <p:cNvSpPr>
            <a:spLocks noGrp="1"/>
          </p:cNvSpPr>
          <p:nvPr>
            <p:ph type="body" sz="quarter" idx="22"/>
          </p:nvPr>
        </p:nvSpPr>
        <p:spPr>
          <a:xfrm>
            <a:off x="0" y="2265277"/>
            <a:ext cx="5599971" cy="3584426"/>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4" name="Titel 3"/>
          <p:cNvSpPr>
            <a:spLocks noGrp="1"/>
          </p:cNvSpPr>
          <p:nvPr>
            <p:ph type="title" hasCustomPrompt="1"/>
          </p:nvPr>
        </p:nvSpPr>
        <p:spPr>
          <a:xfrm>
            <a:off x="507934" y="1030289"/>
            <a:ext cx="4333941" cy="2278062"/>
          </a:xfrm>
        </p:spPr>
        <p:txBody>
          <a:bodyPr anchor="b"/>
          <a:lstStyle>
            <a:lvl1pPr>
              <a:defRPr sz="4400"/>
            </a:lvl1pPr>
          </a:lstStyle>
          <a:p>
            <a:r>
              <a:rPr lang="en-GB" noProof="0" dirty="0" err="1"/>
              <a:t>TitlE</a:t>
            </a:r>
            <a:endParaRPr lang="en-GB" noProof="0" dirty="0"/>
          </a:p>
        </p:txBody>
      </p:sp>
      <p:sp>
        <p:nvSpPr>
          <p:cNvPr id="6" name="Textplatzhalter 5"/>
          <p:cNvSpPr>
            <a:spLocks noGrp="1"/>
          </p:cNvSpPr>
          <p:nvPr>
            <p:ph type="body" sz="quarter" idx="17"/>
          </p:nvPr>
        </p:nvSpPr>
        <p:spPr>
          <a:xfrm>
            <a:off x="508000" y="3821113"/>
            <a:ext cx="4333875" cy="254952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platzhalter 12"/>
          <p:cNvSpPr>
            <a:spLocks noGrp="1"/>
          </p:cNvSpPr>
          <p:nvPr>
            <p:ph type="body" sz="quarter" idx="18" hasCustomPrompt="1"/>
          </p:nvPr>
        </p:nvSpPr>
        <p:spPr>
          <a:xfrm>
            <a:off x="6096000" y="1030288"/>
            <a:ext cx="5599113" cy="4819650"/>
          </a:xfrm>
        </p:spPr>
        <p:txBody>
          <a:bodyPr>
            <a:noAutofit/>
          </a:bodyPr>
          <a:lstStyle>
            <a:lvl1pPr>
              <a:defRPr/>
            </a:lvl1pPr>
            <a:lvl2pPr>
              <a:defRPr/>
            </a:lvl2pPr>
            <a:lvl3pPr>
              <a:defRPr/>
            </a:lvl3pPr>
            <a:lvl4pPr>
              <a:defRPr/>
            </a:lvl4pPr>
            <a:lvl5pPr>
              <a:defRPr/>
            </a:lvl5pPr>
          </a:lstStyle>
          <a:p>
            <a:pPr lvl="0"/>
            <a:r>
              <a:rPr lang="en-GB" dirty="0"/>
              <a:t>01</a:t>
            </a:r>
          </a:p>
          <a:p>
            <a:pPr lvl="1"/>
            <a:r>
              <a:rPr lang="en-GB" dirty="0"/>
              <a:t>02</a:t>
            </a:r>
          </a:p>
          <a:p>
            <a:pPr lvl="2"/>
            <a:r>
              <a:rPr lang="en-GB" dirty="0"/>
              <a:t>03</a:t>
            </a:r>
          </a:p>
          <a:p>
            <a:pPr lvl="3"/>
            <a:r>
              <a:rPr lang="en-GB" dirty="0"/>
              <a:t>04</a:t>
            </a:r>
          </a:p>
          <a:p>
            <a:pPr lvl="4"/>
            <a:r>
              <a:rPr lang="en-GB" dirty="0"/>
              <a:t>05</a:t>
            </a:r>
          </a:p>
        </p:txBody>
      </p:sp>
      <p:sp>
        <p:nvSpPr>
          <p:cNvPr id="2" name="Datumsplatzhalter 1"/>
          <p:cNvSpPr>
            <a:spLocks noGrp="1"/>
          </p:cNvSpPr>
          <p:nvPr>
            <p:ph type="dt" sz="half" idx="19"/>
          </p:nvPr>
        </p:nvSpPr>
        <p:spPr/>
        <p:txBody>
          <a:bodyPr/>
          <a:lstStyle/>
          <a:p>
            <a:fld id="{B26E8E0D-FD93-4417-85E7-5AEDC5081CA9}" type="datetime5">
              <a:rPr lang="en-US" smtClean="0"/>
              <a:t>17-Feb-20</a:t>
            </a:fld>
            <a:endParaRPr lang="en-GB"/>
          </a:p>
        </p:txBody>
      </p:sp>
      <p:sp>
        <p:nvSpPr>
          <p:cNvPr id="3" name="Fußzeilenplatzhalter 2"/>
          <p:cNvSpPr>
            <a:spLocks noGrp="1"/>
          </p:cNvSpPr>
          <p:nvPr>
            <p:ph type="ftr" sz="quarter" idx="20"/>
          </p:nvPr>
        </p:nvSpPr>
        <p:spPr/>
        <p:txBody>
          <a:bodyPr/>
          <a:lstStyle/>
          <a:p>
            <a:r>
              <a:rPr lang="en-GB" noProof="0" smtClean="0"/>
              <a:t>File name | department | author </a:t>
            </a:r>
            <a:endParaRPr lang="en-GB" noProof="0" dirty="0"/>
          </a:p>
        </p:txBody>
      </p:sp>
      <p:sp>
        <p:nvSpPr>
          <p:cNvPr id="5" name="Foliennummernplatzhalter 4"/>
          <p:cNvSpPr>
            <a:spLocks noGrp="1"/>
          </p:cNvSpPr>
          <p:nvPr>
            <p:ph type="sldNum" sz="quarter" idx="21"/>
          </p:nvPr>
        </p:nvSpPr>
        <p:spPr/>
        <p:txBody>
          <a:bodyPr/>
          <a:lstStyle/>
          <a:p>
            <a:fld id="{61201FF1-C63B-412E-ABF0-3D0E918900AC}" type="slidenum">
              <a:rPr lang="en-GB" smtClean="0"/>
              <a:pPr/>
              <a:t>‹#›</a:t>
            </a:fld>
            <a:endParaRPr lang="en-GB" dirty="0"/>
          </a:p>
        </p:txBody>
      </p:sp>
      <p:sp>
        <p:nvSpPr>
          <p:cNvPr id="48" name="Textplatzhalter 5"/>
          <p:cNvSpPr>
            <a:spLocks noGrp="1"/>
          </p:cNvSpPr>
          <p:nvPr>
            <p:ph type="body" sz="quarter" idx="23"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7988" r="45204"/>
          <a:stretch/>
        </p:blipFill>
        <p:spPr>
          <a:xfrm>
            <a:off x="11386800" y="255600"/>
            <a:ext cx="400469" cy="313539"/>
          </a:xfrm>
          <a:prstGeom prst="rect">
            <a:avLst/>
          </a:prstGeom>
        </p:spPr>
      </p:pic>
    </p:spTree>
    <p:extLst>
      <p:ext uri="{BB962C8B-B14F-4D97-AF65-F5344CB8AC3E}">
        <p14:creationId xmlns:p14="http://schemas.microsoft.com/office/powerpoint/2010/main" val="13420695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xtra Headline with Image">
    <p:spTree>
      <p:nvGrpSpPr>
        <p:cNvPr id="1" name=""/>
        <p:cNvGrpSpPr/>
        <p:nvPr/>
      </p:nvGrpSpPr>
      <p:grpSpPr>
        <a:xfrm>
          <a:off x="0" y="0"/>
          <a:ext cx="0" cy="0"/>
          <a:chOff x="0" y="0"/>
          <a:chExt cx="0" cy="0"/>
        </a:xfrm>
      </p:grpSpPr>
      <p:sp>
        <p:nvSpPr>
          <p:cNvPr id="12" name="Textplatzhalter 23"/>
          <p:cNvSpPr>
            <a:spLocks noGrp="1"/>
          </p:cNvSpPr>
          <p:nvPr>
            <p:ph type="body" sz="quarter" idx="23"/>
          </p:nvPr>
        </p:nvSpPr>
        <p:spPr>
          <a:xfrm>
            <a:off x="0" y="2265277"/>
            <a:ext cx="5599971" cy="3584426"/>
          </a:xfr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3" name="Textplatzhalter 5"/>
          <p:cNvSpPr>
            <a:spLocks noGrp="1"/>
          </p:cNvSpPr>
          <p:nvPr>
            <p:ph type="body" sz="quarter" idx="24"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
        <p:nvSpPr>
          <p:cNvPr id="4" name="Titel 3"/>
          <p:cNvSpPr>
            <a:spLocks noGrp="1"/>
          </p:cNvSpPr>
          <p:nvPr>
            <p:ph type="title" hasCustomPrompt="1"/>
          </p:nvPr>
        </p:nvSpPr>
        <p:spPr>
          <a:xfrm>
            <a:off x="507934" y="1030289"/>
            <a:ext cx="4333941" cy="2278062"/>
          </a:xfrm>
        </p:spPr>
        <p:txBody>
          <a:bodyPr anchor="b"/>
          <a:lstStyle>
            <a:lvl1pPr>
              <a:defRPr sz="4400"/>
            </a:lvl1pPr>
          </a:lstStyle>
          <a:p>
            <a:r>
              <a:rPr lang="en-GB" noProof="0" dirty="0" err="1"/>
              <a:t>TitlE</a:t>
            </a:r>
            <a:endParaRPr lang="en-GB" noProof="0" dirty="0"/>
          </a:p>
        </p:txBody>
      </p:sp>
      <p:sp>
        <p:nvSpPr>
          <p:cNvPr id="6" name="Textplatzhalter 5"/>
          <p:cNvSpPr>
            <a:spLocks noGrp="1"/>
          </p:cNvSpPr>
          <p:nvPr>
            <p:ph type="body" sz="quarter" idx="17"/>
          </p:nvPr>
        </p:nvSpPr>
        <p:spPr>
          <a:xfrm>
            <a:off x="508000" y="3821113"/>
            <a:ext cx="4333875" cy="2549524"/>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Bildplatzhalter 2"/>
          <p:cNvSpPr>
            <a:spLocks noGrp="1"/>
          </p:cNvSpPr>
          <p:nvPr>
            <p:ph type="pic" sz="quarter" idx="19" hasCustomPrompt="1"/>
          </p:nvPr>
        </p:nvSpPr>
        <p:spPr>
          <a:xfrm>
            <a:off x="5845175" y="1030288"/>
            <a:ext cx="5849938" cy="5081587"/>
          </a:xfrm>
        </p:spPr>
        <p:txBody>
          <a:bodyPr anchor="ctr"/>
          <a:lstStyle>
            <a:lvl1pPr algn="ctr">
              <a:defRPr sz="1400"/>
            </a:lvl1pPr>
          </a:lstStyle>
          <a:p>
            <a:r>
              <a:rPr lang="en-GB" dirty="0"/>
              <a:t>New Image</a:t>
            </a:r>
          </a:p>
        </p:txBody>
      </p:sp>
      <p:sp>
        <p:nvSpPr>
          <p:cNvPr id="2" name="Datumsplatzhalter 1"/>
          <p:cNvSpPr>
            <a:spLocks noGrp="1"/>
          </p:cNvSpPr>
          <p:nvPr>
            <p:ph type="dt" sz="half" idx="20"/>
          </p:nvPr>
        </p:nvSpPr>
        <p:spPr/>
        <p:txBody>
          <a:bodyPr/>
          <a:lstStyle/>
          <a:p>
            <a:fld id="{517B20AE-A3AD-48AB-9CC9-BF4B9099D221}" type="datetime5">
              <a:rPr lang="en-US" smtClean="0"/>
              <a:t>17-Feb-20</a:t>
            </a:fld>
            <a:endParaRPr lang="en-GB" dirty="0"/>
          </a:p>
        </p:txBody>
      </p:sp>
      <p:sp>
        <p:nvSpPr>
          <p:cNvPr id="5" name="Fußzeilenplatzhalter 4"/>
          <p:cNvSpPr>
            <a:spLocks noGrp="1"/>
          </p:cNvSpPr>
          <p:nvPr>
            <p:ph type="ftr" sz="quarter" idx="21"/>
          </p:nvPr>
        </p:nvSpPr>
        <p:spPr/>
        <p:txBody>
          <a:bodyPr/>
          <a:lstStyle/>
          <a:p>
            <a:r>
              <a:rPr lang="en-GB" noProof="0" smtClean="0"/>
              <a:t>File name | department | author </a:t>
            </a:r>
            <a:endParaRPr lang="en-GB" noProof="0" dirty="0"/>
          </a:p>
        </p:txBody>
      </p:sp>
      <p:sp>
        <p:nvSpPr>
          <p:cNvPr id="11" name="Foliennummernplatzhalter 10"/>
          <p:cNvSpPr>
            <a:spLocks noGrp="1"/>
          </p:cNvSpPr>
          <p:nvPr>
            <p:ph type="sldNum" sz="quarter" idx="22"/>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24413871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Board Presentation with Picture">
    <p:spTree>
      <p:nvGrpSpPr>
        <p:cNvPr id="1" name=""/>
        <p:cNvGrpSpPr/>
        <p:nvPr/>
      </p:nvGrpSpPr>
      <p:grpSpPr>
        <a:xfrm>
          <a:off x="0" y="0"/>
          <a:ext cx="0" cy="0"/>
          <a:chOff x="0" y="0"/>
          <a:chExt cx="0" cy="0"/>
        </a:xfrm>
      </p:grpSpPr>
      <p:sp>
        <p:nvSpPr>
          <p:cNvPr id="8" name="Textplatzhalter 23"/>
          <p:cNvSpPr>
            <a:spLocks noGrp="1"/>
          </p:cNvSpPr>
          <p:nvPr>
            <p:ph type="body" sz="quarter" idx="19"/>
          </p:nvPr>
        </p:nvSpPr>
        <p:spPr>
          <a:xfrm>
            <a:off x="0" y="6929"/>
            <a:ext cx="4841875" cy="4574596"/>
          </a:xfrm>
          <a:solidFill>
            <a:srgbClr val="CF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5" name="Textplatzhalter 4"/>
          <p:cNvSpPr>
            <a:spLocks noGrp="1"/>
          </p:cNvSpPr>
          <p:nvPr>
            <p:ph type="body" sz="quarter" idx="13" hasCustomPrompt="1"/>
          </p:nvPr>
        </p:nvSpPr>
        <p:spPr>
          <a:xfrm>
            <a:off x="508000" y="3821113"/>
            <a:ext cx="4069756" cy="1528762"/>
          </a:xfrm>
          <a:prstGeom prst="rect">
            <a:avLst/>
          </a:prstGeom>
        </p:spPr>
        <p:txBody>
          <a:bodyPr>
            <a:noAutofit/>
          </a:bodyPr>
          <a:lstStyle>
            <a:lvl1pPr>
              <a:lnSpc>
                <a:spcPct val="100000"/>
              </a:lnSpc>
              <a:spcAft>
                <a:spcPts val="0"/>
              </a:spcAft>
              <a:defRPr lang="en-GB" sz="1800" b="0" kern="1200" cap="none" baseline="0" noProof="0" dirty="0" smtClean="0">
                <a:solidFill>
                  <a:srgbClr val="003781"/>
                </a:solidFill>
                <a:latin typeface="+mn-lt"/>
                <a:ea typeface="+mn-ea"/>
                <a:cs typeface="+mn-cs"/>
              </a:defRPr>
            </a:lvl1pPr>
            <a:lvl2pPr marL="0" indent="0">
              <a:lnSpc>
                <a:spcPct val="100000"/>
              </a:lnSpc>
              <a:spcBef>
                <a:spcPts val="0"/>
              </a:spcBef>
              <a:spcAft>
                <a:spcPts val="0"/>
              </a:spcAft>
              <a:buNone/>
              <a:defRPr lang="en-GB" sz="1600" b="0" kern="1200" cap="none" baseline="0" noProof="0" dirty="0">
                <a:solidFill>
                  <a:srgbClr val="003781"/>
                </a:solidFill>
                <a:latin typeface="+mn-lt"/>
                <a:ea typeface="+mn-ea"/>
                <a:cs typeface="+mn-cs"/>
              </a:defRPr>
            </a:lvl2pPr>
            <a:lvl3pPr>
              <a:lnSpc>
                <a:spcPct val="100000"/>
              </a:lnSpc>
              <a:defRPr sz="1200">
                <a:solidFill>
                  <a:srgbClr val="003781"/>
                </a:solidFill>
              </a:defRPr>
            </a:lvl3pPr>
            <a:lvl4pPr>
              <a:lnSpc>
                <a:spcPct val="100000"/>
              </a:lnSpc>
              <a:buAutoNum type="arabicPeriod"/>
              <a:defRPr sz="1200">
                <a:solidFill>
                  <a:srgbClr val="003781"/>
                </a:solidFill>
              </a:defRPr>
            </a:lvl4pPr>
            <a:lvl5pPr>
              <a:lnSpc>
                <a:spcPct val="100000"/>
              </a:lnSpc>
              <a:defRPr sz="1200">
                <a:solidFill>
                  <a:srgbClr val="003781"/>
                </a:solidFill>
              </a:defRPr>
            </a:lvl5pPr>
            <a:lvl6pPr>
              <a:defRPr>
                <a:solidFill>
                  <a:srgbClr val="003781"/>
                </a:solidFill>
              </a:defRPr>
            </a:lvl6pPr>
            <a:lvl7pPr>
              <a:defRPr>
                <a:solidFill>
                  <a:srgbClr val="003781"/>
                </a:solidFill>
              </a:defRPr>
            </a:lvl7pPr>
            <a:lvl8pPr>
              <a:defRPr>
                <a:solidFill>
                  <a:srgbClr val="003781"/>
                </a:solidFill>
              </a:defRPr>
            </a:lvl8pPr>
            <a:lvl9pPr>
              <a:defRPr>
                <a:solidFill>
                  <a:srgbClr val="003781"/>
                </a:solidFill>
              </a:defRPr>
            </a:lvl9pPr>
          </a:lstStyle>
          <a:p>
            <a:pPr lvl="0"/>
            <a:r>
              <a:rPr lang="en-GB" noProof="0" dirty="0"/>
              <a:t>Subline</a:t>
            </a:r>
          </a:p>
          <a:p>
            <a:pPr lvl="1"/>
            <a:r>
              <a:rPr lang="en-GB" noProof="0" dirty="0"/>
              <a:t>Body</a:t>
            </a:r>
          </a:p>
        </p:txBody>
      </p:sp>
      <p:sp>
        <p:nvSpPr>
          <p:cNvPr id="2" name="Titel 1"/>
          <p:cNvSpPr>
            <a:spLocks noGrp="1"/>
          </p:cNvSpPr>
          <p:nvPr>
            <p:ph type="title"/>
          </p:nvPr>
        </p:nvSpPr>
        <p:spPr>
          <a:xfrm>
            <a:off x="507934" y="765498"/>
            <a:ext cx="7367653" cy="3024336"/>
          </a:xfrm>
        </p:spPr>
        <p:txBody>
          <a:bodyPr/>
          <a:lstStyle>
            <a:lvl1pPr>
              <a:defRPr lang="en-GB" sz="4400" b="1" kern="1200" cap="all" dirty="0">
                <a:solidFill>
                  <a:srgbClr val="003781"/>
                </a:solidFill>
                <a:latin typeface="+mn-lt"/>
                <a:ea typeface="+mn-ea"/>
                <a:cs typeface="+mn-cs"/>
              </a:defRPr>
            </a:lvl1pPr>
          </a:lstStyle>
          <a:p>
            <a:r>
              <a:rPr lang="en-US" noProof="0" smtClean="0"/>
              <a:t>Click to edit Master title style</a:t>
            </a:r>
            <a:endParaRPr lang="en-GB" noProof="0" dirty="0"/>
          </a:p>
        </p:txBody>
      </p:sp>
      <p:sp>
        <p:nvSpPr>
          <p:cNvPr id="6" name="Bildplatzhalter 5"/>
          <p:cNvSpPr>
            <a:spLocks noGrp="1"/>
          </p:cNvSpPr>
          <p:nvPr>
            <p:ph type="pic" sz="quarter" idx="14" hasCustomPrompt="1"/>
          </p:nvPr>
        </p:nvSpPr>
        <p:spPr>
          <a:xfrm>
            <a:off x="4841875" y="0"/>
            <a:ext cx="7348538" cy="5349875"/>
          </a:xfrm>
        </p:spPr>
        <p:txBody>
          <a:bodyPr anchor="ctr"/>
          <a:lstStyle>
            <a:lvl1pPr algn="ctr">
              <a:defRPr sz="1400"/>
            </a:lvl1pPr>
          </a:lstStyle>
          <a:p>
            <a:r>
              <a:rPr lang="en-GB" dirty="0"/>
              <a:t>New Picture</a:t>
            </a:r>
          </a:p>
        </p:txBody>
      </p:sp>
      <p:sp>
        <p:nvSpPr>
          <p:cNvPr id="11" name="Rechteck 10"/>
          <p:cNvSpPr/>
          <p:nvPr/>
        </p:nvSpPr>
        <p:spPr>
          <a:xfrm>
            <a:off x="291932" y="6373192"/>
            <a:ext cx="14401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000" y="5954400"/>
            <a:ext cx="3427200" cy="451018"/>
          </a:xfrm>
          <a:prstGeom prst="rect">
            <a:avLst/>
          </a:prstGeom>
        </p:spPr>
      </p:pic>
    </p:spTree>
    <p:extLst>
      <p:ext uri="{BB962C8B-B14F-4D97-AF65-F5344CB8AC3E}">
        <p14:creationId xmlns:p14="http://schemas.microsoft.com/office/powerpoint/2010/main" val="22670400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xtra Headline with copy And Image - Variant D">
    <p:spTree>
      <p:nvGrpSpPr>
        <p:cNvPr id="1" name=""/>
        <p:cNvGrpSpPr/>
        <p:nvPr/>
      </p:nvGrpSpPr>
      <p:grpSpPr>
        <a:xfrm>
          <a:off x="0" y="0"/>
          <a:ext cx="0" cy="0"/>
          <a:chOff x="0" y="0"/>
          <a:chExt cx="0" cy="0"/>
        </a:xfrm>
      </p:grpSpPr>
      <p:sp>
        <p:nvSpPr>
          <p:cNvPr id="13" name="Textplatzhalter 23"/>
          <p:cNvSpPr>
            <a:spLocks noGrp="1"/>
          </p:cNvSpPr>
          <p:nvPr>
            <p:ph type="body" sz="quarter" idx="19"/>
          </p:nvPr>
        </p:nvSpPr>
        <p:spPr>
          <a:xfrm>
            <a:off x="1" y="6928"/>
            <a:ext cx="1651000" cy="5842775"/>
          </a:xfrm>
          <a:solidFill>
            <a:srgbClr val="E1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2" name="Titel 1"/>
          <p:cNvSpPr>
            <a:spLocks noGrp="1"/>
          </p:cNvSpPr>
          <p:nvPr>
            <p:ph type="title" hasCustomPrompt="1"/>
          </p:nvPr>
        </p:nvSpPr>
        <p:spPr>
          <a:xfrm>
            <a:off x="507935" y="765498"/>
            <a:ext cx="5587272" cy="2304255"/>
          </a:xfrm>
        </p:spPr>
        <p:txBody>
          <a:bodyPr/>
          <a:lstStyle>
            <a:lvl1pPr>
              <a:defRPr lang="en-GB" sz="4400" b="1" kern="1200" cap="all" baseline="0" dirty="0">
                <a:solidFill>
                  <a:srgbClr val="5A3982"/>
                </a:solidFill>
                <a:latin typeface="+mn-lt"/>
                <a:ea typeface="+mn-ea"/>
                <a:cs typeface="+mn-cs"/>
              </a:defRPr>
            </a:lvl1pPr>
          </a:lstStyle>
          <a:p>
            <a:r>
              <a:rPr lang="en-GB" noProof="0" dirty="0"/>
              <a:t>Title</a:t>
            </a:r>
            <a:endParaRPr lang="en-GB" dirty="0"/>
          </a:p>
        </p:txBody>
      </p:sp>
      <p:sp>
        <p:nvSpPr>
          <p:cNvPr id="12" name="Bildplatzhalter 11"/>
          <p:cNvSpPr>
            <a:spLocks noGrp="1"/>
          </p:cNvSpPr>
          <p:nvPr>
            <p:ph type="pic" sz="quarter" idx="13" hasCustomPrompt="1"/>
          </p:nvPr>
        </p:nvSpPr>
        <p:spPr>
          <a:xfrm>
            <a:off x="6096000" y="952500"/>
            <a:ext cx="6094412" cy="5907088"/>
          </a:xfrm>
          <a:prstGeom prst="rect">
            <a:avLst/>
          </a:prstGeom>
        </p:spPr>
        <p:txBody>
          <a:bodyPr anchor="ctr"/>
          <a:lstStyle>
            <a:lvl1pPr algn="ctr">
              <a:defRPr sz="1300"/>
            </a:lvl1pPr>
          </a:lstStyle>
          <a:p>
            <a:r>
              <a:rPr lang="en-GB" noProof="0" dirty="0"/>
              <a:t>New Picture</a:t>
            </a:r>
          </a:p>
        </p:txBody>
      </p:sp>
      <p:sp>
        <p:nvSpPr>
          <p:cNvPr id="206" name="Textplatzhalter 9"/>
          <p:cNvSpPr>
            <a:spLocks noGrp="1"/>
          </p:cNvSpPr>
          <p:nvPr>
            <p:ph type="body" sz="quarter" idx="15" hasCustomPrompt="1"/>
          </p:nvPr>
        </p:nvSpPr>
        <p:spPr>
          <a:xfrm>
            <a:off x="508001" y="3560762"/>
            <a:ext cx="5587204" cy="2288941"/>
          </a:xfrm>
          <a:prstGeom prst="rect">
            <a:avLst/>
          </a:prstGeom>
        </p:spPr>
        <p:txBody>
          <a:bodyPr rIns="180000"/>
          <a:lstStyle>
            <a:lvl1pPr>
              <a:lnSpc>
                <a:spcPct val="100000"/>
              </a:lnSpc>
              <a:spcBef>
                <a:spcPts val="267"/>
              </a:spcBef>
              <a:spcAft>
                <a:spcPts val="267"/>
              </a:spcAft>
              <a:defRPr sz="1800" cap="none" baseline="0">
                <a:solidFill>
                  <a:schemeClr val="tx1"/>
                </a:solidFill>
              </a:defRPr>
            </a:lvl1pPr>
            <a:lvl2pPr>
              <a:lnSpc>
                <a:spcPct val="100000"/>
              </a:lnSpc>
              <a:defRPr sz="1800">
                <a:solidFill>
                  <a:schemeClr val="tx1"/>
                </a:solidFill>
              </a:defRPr>
            </a:lvl2pPr>
            <a:lvl3pPr>
              <a:lnSpc>
                <a:spcPct val="100000"/>
              </a:lnSpc>
              <a:defRPr sz="1800">
                <a:solidFill>
                  <a:schemeClr val="tx1"/>
                </a:solidFill>
              </a:defRPr>
            </a:lvl3pPr>
            <a:lvl4pPr>
              <a:lnSpc>
                <a:spcPct val="100000"/>
              </a:lnSpc>
              <a:defRPr sz="1800">
                <a:solidFill>
                  <a:schemeClr val="tx1"/>
                </a:solidFill>
              </a:defRPr>
            </a:lvl4pPr>
            <a:lvl5pPr>
              <a:lnSpc>
                <a:spcPct val="100000"/>
              </a:lnSpc>
              <a:defRPr sz="1400">
                <a:solidFill>
                  <a:schemeClr val="tx1"/>
                </a:solidFill>
              </a:defRPr>
            </a:lvl5pPr>
            <a:lvl6pPr>
              <a:lnSpc>
                <a:spcPct val="100000"/>
              </a:lnSpc>
              <a:defRPr sz="1400">
                <a:solidFill>
                  <a:schemeClr val="tx1"/>
                </a:solidFill>
              </a:defRPr>
            </a:lvl6pPr>
            <a:lvl7pPr>
              <a:lnSpc>
                <a:spcPct val="100000"/>
              </a:lnSpc>
              <a:defRPr sz="1200">
                <a:solidFill>
                  <a:schemeClr val="tx1"/>
                </a:solidFill>
              </a:defRPr>
            </a:lvl7pPr>
            <a:lvl8pPr>
              <a:lnSpc>
                <a:spcPct val="100000"/>
              </a:lnSpc>
              <a:defRPr sz="1050">
                <a:solidFill>
                  <a:schemeClr val="tx1"/>
                </a:solidFill>
              </a:defRPr>
            </a:lvl8pPr>
            <a:lvl9pPr>
              <a:lnSpc>
                <a:spcPct val="100000"/>
              </a:lnSpc>
              <a:defRPr sz="700">
                <a:solidFill>
                  <a:schemeClr val="tx1"/>
                </a:solidFill>
              </a:defRPr>
            </a:lvl9pPr>
          </a:lstStyle>
          <a:p>
            <a:pPr lvl="0"/>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4" name="Datumsplatzhalter 3"/>
          <p:cNvSpPr>
            <a:spLocks noGrp="1"/>
          </p:cNvSpPr>
          <p:nvPr>
            <p:ph type="dt" sz="half" idx="16"/>
          </p:nvPr>
        </p:nvSpPr>
        <p:spPr/>
        <p:txBody>
          <a:bodyPr/>
          <a:lstStyle/>
          <a:p>
            <a:fld id="{E8C5A05C-9C26-4C9F-AB10-0B3C5349D48D}" type="datetime5">
              <a:rPr lang="en-US" smtClean="0"/>
              <a:t>17-Feb-20</a:t>
            </a:fld>
            <a:endParaRPr lang="en-GB"/>
          </a:p>
        </p:txBody>
      </p:sp>
      <p:sp>
        <p:nvSpPr>
          <p:cNvPr id="6" name="Foliennummernplatzhalter 5"/>
          <p:cNvSpPr>
            <a:spLocks noGrp="1"/>
          </p:cNvSpPr>
          <p:nvPr>
            <p:ph type="sldNum" sz="quarter" idx="18"/>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3124066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14" name="Inhaltsplatzhalter 13" descr="Spalte links" title="Spalte links"/>
          <p:cNvSpPr>
            <a:spLocks noGrp="1"/>
          </p:cNvSpPr>
          <p:nvPr>
            <p:ph sz="quarter" idx="13" hasCustomPrompt="1"/>
          </p:nvPr>
        </p:nvSpPr>
        <p:spPr>
          <a:xfrm>
            <a:off x="507931" y="1530350"/>
            <a:ext cx="3575535" cy="4840175"/>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Inhaltsplatzhalter 15" descr="Spalte mitte" title="Spalte mitte"/>
          <p:cNvSpPr>
            <a:spLocks noGrp="1"/>
          </p:cNvSpPr>
          <p:nvPr>
            <p:ph sz="quarter" idx="14" hasCustomPrompt="1"/>
          </p:nvPr>
        </p:nvSpPr>
        <p:spPr>
          <a:xfrm>
            <a:off x="4307521" y="1530350"/>
            <a:ext cx="3567572" cy="4840175"/>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Inhaltsplatzhalter 17" descr="Spalte rechts" title="Spalte rechts"/>
          <p:cNvSpPr>
            <a:spLocks noGrp="1"/>
          </p:cNvSpPr>
          <p:nvPr>
            <p:ph sz="quarter" idx="15" hasCustomPrompt="1"/>
          </p:nvPr>
        </p:nvSpPr>
        <p:spPr>
          <a:xfrm>
            <a:off x="8126941" y="1530350"/>
            <a:ext cx="3568237" cy="4840175"/>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2" name="Datumsplatzhalter 1"/>
          <p:cNvSpPr>
            <a:spLocks noGrp="1"/>
          </p:cNvSpPr>
          <p:nvPr>
            <p:ph type="dt" sz="half" idx="16"/>
          </p:nvPr>
        </p:nvSpPr>
        <p:spPr/>
        <p:txBody>
          <a:bodyPr/>
          <a:lstStyle/>
          <a:p>
            <a:fld id="{994CD679-7A10-48A8-B87F-D6FF787E24F3}" type="datetime5">
              <a:rPr lang="en-US" smtClean="0"/>
              <a:t>17-Feb-20</a:t>
            </a:fld>
            <a:endParaRPr lang="en-GB"/>
          </a:p>
        </p:txBody>
      </p:sp>
      <p:sp>
        <p:nvSpPr>
          <p:cNvPr id="3" name="Fußzeilenplatzhalter 2"/>
          <p:cNvSpPr>
            <a:spLocks noGrp="1"/>
          </p:cNvSpPr>
          <p:nvPr>
            <p:ph type="ftr" sz="quarter" idx="17"/>
          </p:nvPr>
        </p:nvSpPr>
        <p:spPr/>
        <p:txBody>
          <a:bodyPr/>
          <a:lstStyle/>
          <a:p>
            <a:r>
              <a:rPr lang="en-GB" noProof="0" smtClean="0"/>
              <a:t>File name | department | author </a:t>
            </a:r>
            <a:endParaRPr lang="en-GB" noProof="0" dirty="0"/>
          </a:p>
        </p:txBody>
      </p:sp>
      <p:sp>
        <p:nvSpPr>
          <p:cNvPr id="5" name="Foliennummernplatzhalter 4"/>
          <p:cNvSpPr>
            <a:spLocks noGrp="1"/>
          </p:cNvSpPr>
          <p:nvPr>
            <p:ph type="sldNum" sz="quarter" idx="18"/>
          </p:nvPr>
        </p:nvSpPr>
        <p:spPr/>
        <p:txBody>
          <a:bodyPr/>
          <a:lstStyle/>
          <a:p>
            <a:fld id="{61201FF1-C63B-412E-ABF0-3D0E918900AC}" type="slidenum">
              <a:rPr lang="en-GB" smtClean="0"/>
              <a:pPr/>
              <a:t>‹#›</a:t>
            </a:fld>
            <a:endParaRPr lang="en-GB" dirty="0"/>
          </a:p>
        </p:txBody>
      </p:sp>
      <p:sp>
        <p:nvSpPr>
          <p:cNvPr id="11" name="Textplatzhalter 23"/>
          <p:cNvSpPr>
            <a:spLocks noGrp="1"/>
          </p:cNvSpPr>
          <p:nvPr>
            <p:ph type="body" sz="quarter" idx="19"/>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2"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3" name="Textplatzhalter 5"/>
          <p:cNvSpPr>
            <a:spLocks noGrp="1"/>
          </p:cNvSpPr>
          <p:nvPr>
            <p:ph type="body" sz="quarter" idx="20"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41595372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 Content Areas – three Columns">
    <p:spTree>
      <p:nvGrpSpPr>
        <p:cNvPr id="1" name=""/>
        <p:cNvGrpSpPr/>
        <p:nvPr/>
      </p:nvGrpSpPr>
      <p:grpSpPr>
        <a:xfrm>
          <a:off x="0" y="0"/>
          <a:ext cx="0" cy="0"/>
          <a:chOff x="0" y="0"/>
          <a:chExt cx="0" cy="0"/>
        </a:xfrm>
      </p:grpSpPr>
      <p:sp>
        <p:nvSpPr>
          <p:cNvPr id="14" name="Inhaltsplatzhalter 13" descr="Spalte links" title="Spalte links"/>
          <p:cNvSpPr>
            <a:spLocks noGrp="1"/>
          </p:cNvSpPr>
          <p:nvPr>
            <p:ph sz="quarter" idx="13" hasCustomPrompt="1"/>
          </p:nvPr>
        </p:nvSpPr>
        <p:spPr>
          <a:xfrm>
            <a:off x="507932" y="4846173"/>
            <a:ext cx="3575535" cy="1524353"/>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Inhaltsplatzhalter 15" descr="Spalte mitte" title="Spalte mitte"/>
          <p:cNvSpPr>
            <a:spLocks noGrp="1"/>
          </p:cNvSpPr>
          <p:nvPr>
            <p:ph sz="quarter" idx="14" hasCustomPrompt="1"/>
          </p:nvPr>
        </p:nvSpPr>
        <p:spPr>
          <a:xfrm>
            <a:off x="4307519" y="4846173"/>
            <a:ext cx="3575535" cy="1524353"/>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Inhaltsplatzhalter 17" descr="Spalte rechts" title="Spalte rechts"/>
          <p:cNvSpPr>
            <a:spLocks noGrp="1"/>
          </p:cNvSpPr>
          <p:nvPr>
            <p:ph sz="quarter" idx="15" hasCustomPrompt="1"/>
          </p:nvPr>
        </p:nvSpPr>
        <p:spPr>
          <a:xfrm>
            <a:off x="8119806" y="4846173"/>
            <a:ext cx="3575371" cy="1524353"/>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2" name="Inhaltsplatzhalter 13" descr="Spalte links" title="Spalte links"/>
          <p:cNvSpPr>
            <a:spLocks noGrp="1"/>
          </p:cNvSpPr>
          <p:nvPr>
            <p:ph sz="quarter" idx="19" hasCustomPrompt="1"/>
          </p:nvPr>
        </p:nvSpPr>
        <p:spPr>
          <a:xfrm>
            <a:off x="507932" y="1530706"/>
            <a:ext cx="3575535" cy="3050822"/>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Inhaltsplatzhalter 15" descr="Spalte mitte" title="Spalte mitte"/>
          <p:cNvSpPr>
            <a:spLocks noGrp="1"/>
          </p:cNvSpPr>
          <p:nvPr>
            <p:ph sz="quarter" idx="20" hasCustomPrompt="1"/>
          </p:nvPr>
        </p:nvSpPr>
        <p:spPr>
          <a:xfrm>
            <a:off x="4307521" y="1530706"/>
            <a:ext cx="3575371" cy="3050822"/>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Inhaltsplatzhalter 17" descr="Spalte rechts" title="Spalte rechts"/>
          <p:cNvSpPr>
            <a:spLocks noGrp="1"/>
          </p:cNvSpPr>
          <p:nvPr>
            <p:ph sz="quarter" idx="21" hasCustomPrompt="1"/>
          </p:nvPr>
        </p:nvSpPr>
        <p:spPr>
          <a:xfrm>
            <a:off x="8119807" y="1530706"/>
            <a:ext cx="3575369" cy="3050822"/>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Fußzeilenplatzhalter 5"/>
          <p:cNvSpPr>
            <a:spLocks noGrp="1"/>
          </p:cNvSpPr>
          <p:nvPr>
            <p:ph type="ftr" sz="quarter" idx="23"/>
          </p:nvPr>
        </p:nvSpPr>
        <p:spPr/>
        <p:txBody>
          <a:bodyPr/>
          <a:lstStyle/>
          <a:p>
            <a:r>
              <a:rPr lang="en-GB" noProof="0" smtClean="0"/>
              <a:t>File name | department | author </a:t>
            </a:r>
            <a:endParaRPr lang="en-GB" noProof="0" dirty="0"/>
          </a:p>
        </p:txBody>
      </p:sp>
      <p:sp>
        <p:nvSpPr>
          <p:cNvPr id="8" name="Foliennummernplatzhalter 7"/>
          <p:cNvSpPr>
            <a:spLocks noGrp="1"/>
          </p:cNvSpPr>
          <p:nvPr>
            <p:ph type="sldNum" sz="quarter" idx="24"/>
          </p:nvPr>
        </p:nvSpPr>
        <p:spPr/>
        <p:txBody>
          <a:bodyPr/>
          <a:lstStyle/>
          <a:p>
            <a:fld id="{61201FF1-C63B-412E-ABF0-3D0E918900AC}" type="slidenum">
              <a:rPr lang="en-GB" smtClean="0"/>
              <a:pPr/>
              <a:t>‹#›</a:t>
            </a:fld>
            <a:endParaRPr lang="en-GB" dirty="0"/>
          </a:p>
        </p:txBody>
      </p:sp>
      <p:sp>
        <p:nvSpPr>
          <p:cNvPr id="17" name="Textplatzhalter 23"/>
          <p:cNvSpPr>
            <a:spLocks noGrp="1"/>
          </p:cNvSpPr>
          <p:nvPr>
            <p:ph type="body" sz="quarter" idx="18"/>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9"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20" name="Textplatzhalter 5"/>
          <p:cNvSpPr>
            <a:spLocks noGrp="1"/>
          </p:cNvSpPr>
          <p:nvPr>
            <p:ph type="body" sz="quarter" idx="17"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
        <p:nvSpPr>
          <p:cNvPr id="22" name="Datumsplatzhalter 1"/>
          <p:cNvSpPr>
            <a:spLocks noGrp="1"/>
          </p:cNvSpPr>
          <p:nvPr>
            <p:ph type="dt" sz="half" idx="25"/>
          </p:nvPr>
        </p:nvSpPr>
        <p:spPr>
          <a:xfrm>
            <a:off x="1702718" y="6494399"/>
            <a:ext cx="1306854" cy="123112"/>
          </a:xfrm>
        </p:spPr>
        <p:txBody>
          <a:bodyPr/>
          <a:lstStyle/>
          <a:p>
            <a:fld id="{897A1CEB-0449-48A0-8D4A-DB1F384E2BED}" type="datetime5">
              <a:rPr lang="en-US" smtClean="0"/>
              <a:t>17-Feb-20</a:t>
            </a:fld>
            <a:endParaRPr lang="en-GB"/>
          </a:p>
        </p:txBody>
      </p:sp>
    </p:spTree>
    <p:extLst>
      <p:ext uri="{BB962C8B-B14F-4D97-AF65-F5344CB8AC3E}">
        <p14:creationId xmlns:p14="http://schemas.microsoft.com/office/powerpoint/2010/main" val="24897961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s for Images">
    <p:spTree>
      <p:nvGrpSpPr>
        <p:cNvPr id="1" name=""/>
        <p:cNvGrpSpPr/>
        <p:nvPr/>
      </p:nvGrpSpPr>
      <p:grpSpPr>
        <a:xfrm>
          <a:off x="0" y="0"/>
          <a:ext cx="0" cy="0"/>
          <a:chOff x="0" y="0"/>
          <a:chExt cx="0" cy="0"/>
        </a:xfrm>
      </p:grpSpPr>
      <p:sp>
        <p:nvSpPr>
          <p:cNvPr id="14" name="Inhaltsplatzhalter 13" descr="Spalte links" title="Spalte links"/>
          <p:cNvSpPr>
            <a:spLocks noGrp="1"/>
          </p:cNvSpPr>
          <p:nvPr>
            <p:ph sz="quarter" idx="13" hasCustomPrompt="1"/>
          </p:nvPr>
        </p:nvSpPr>
        <p:spPr>
          <a:xfrm>
            <a:off x="507934" y="4581527"/>
            <a:ext cx="3575535" cy="1788998"/>
          </a:xfrm>
          <a:prstGeom prst="rect">
            <a:avLst/>
          </a:prstGeom>
        </p:spPr>
        <p:txBody>
          <a:bodyPr rIns="479988"/>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Inhaltsplatzhalter 15" descr="Spalte mitte" title="Spalte mitte"/>
          <p:cNvSpPr>
            <a:spLocks noGrp="1"/>
          </p:cNvSpPr>
          <p:nvPr>
            <p:ph sz="quarter" idx="14" hasCustomPrompt="1"/>
          </p:nvPr>
        </p:nvSpPr>
        <p:spPr>
          <a:xfrm>
            <a:off x="4307519" y="4581527"/>
            <a:ext cx="3575535" cy="1788998"/>
          </a:xfrm>
          <a:prstGeom prst="rect">
            <a:avLst/>
          </a:prstGeom>
        </p:spPr>
        <p:txBody>
          <a:bodyPr rIns="479988"/>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Inhaltsplatzhalter 17" descr="Spalte rechts" title="Spalte rechts"/>
          <p:cNvSpPr>
            <a:spLocks noGrp="1"/>
          </p:cNvSpPr>
          <p:nvPr>
            <p:ph sz="quarter" idx="15" hasCustomPrompt="1"/>
          </p:nvPr>
        </p:nvSpPr>
        <p:spPr>
          <a:xfrm>
            <a:off x="8119805" y="4581527"/>
            <a:ext cx="3575535" cy="1788998"/>
          </a:xfrm>
          <a:prstGeom prst="rect">
            <a:avLst/>
          </a:prstGeom>
        </p:spPr>
        <p:txBody>
          <a:bodyPr rIns="479988"/>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Bildplatzhalter 4"/>
          <p:cNvSpPr>
            <a:spLocks noGrp="1"/>
          </p:cNvSpPr>
          <p:nvPr>
            <p:ph type="pic" sz="quarter" idx="22" hasCustomPrompt="1"/>
          </p:nvPr>
        </p:nvSpPr>
        <p:spPr>
          <a:xfrm>
            <a:off x="507935" y="2032471"/>
            <a:ext cx="3575535" cy="2047291"/>
          </a:xfrm>
          <a:prstGeom prst="rect">
            <a:avLst/>
          </a:prstGeom>
        </p:spPr>
        <p:txBody>
          <a:bodyPr anchor="ctr"/>
          <a:lstStyle>
            <a:lvl1pPr algn="ctr">
              <a:defRPr sz="1300"/>
            </a:lvl1pPr>
          </a:lstStyle>
          <a:p>
            <a:r>
              <a:rPr lang="en-GB" noProof="0" dirty="0"/>
              <a:t>New Picture</a:t>
            </a:r>
          </a:p>
        </p:txBody>
      </p:sp>
      <p:sp>
        <p:nvSpPr>
          <p:cNvPr id="9" name="Bildplatzhalter 8"/>
          <p:cNvSpPr>
            <a:spLocks noGrp="1"/>
          </p:cNvSpPr>
          <p:nvPr>
            <p:ph type="pic" sz="quarter" idx="23" hasCustomPrompt="1"/>
          </p:nvPr>
        </p:nvSpPr>
        <p:spPr>
          <a:xfrm>
            <a:off x="4307518" y="2032471"/>
            <a:ext cx="3575535" cy="2047291"/>
          </a:xfrm>
          <a:prstGeom prst="rect">
            <a:avLst/>
          </a:prstGeom>
        </p:spPr>
        <p:txBody>
          <a:bodyPr anchor="ctr"/>
          <a:lstStyle>
            <a:lvl1pPr algn="ctr">
              <a:defRPr sz="1300"/>
            </a:lvl1pPr>
          </a:lstStyle>
          <a:p>
            <a:r>
              <a:rPr lang="en-GB" noProof="0" dirty="0"/>
              <a:t>New Picture</a:t>
            </a:r>
          </a:p>
        </p:txBody>
      </p:sp>
      <p:sp>
        <p:nvSpPr>
          <p:cNvPr id="11" name="Bildplatzhalter 10"/>
          <p:cNvSpPr>
            <a:spLocks noGrp="1"/>
          </p:cNvSpPr>
          <p:nvPr>
            <p:ph type="pic" sz="quarter" idx="24" hasCustomPrompt="1"/>
          </p:nvPr>
        </p:nvSpPr>
        <p:spPr>
          <a:xfrm>
            <a:off x="8126940" y="2032471"/>
            <a:ext cx="3575535" cy="2047291"/>
          </a:xfrm>
          <a:prstGeom prst="rect">
            <a:avLst/>
          </a:prstGeom>
        </p:spPr>
        <p:txBody>
          <a:bodyPr anchor="ctr"/>
          <a:lstStyle>
            <a:lvl1pPr algn="ctr">
              <a:defRPr sz="1300"/>
            </a:lvl1pPr>
          </a:lstStyle>
          <a:p>
            <a:r>
              <a:rPr lang="en-GB" noProof="0" dirty="0"/>
              <a:t>New Picture</a:t>
            </a:r>
          </a:p>
        </p:txBody>
      </p:sp>
      <p:sp>
        <p:nvSpPr>
          <p:cNvPr id="2" name="Datumsplatzhalter 1"/>
          <p:cNvSpPr>
            <a:spLocks noGrp="1"/>
          </p:cNvSpPr>
          <p:nvPr>
            <p:ph type="dt" sz="half" idx="25"/>
          </p:nvPr>
        </p:nvSpPr>
        <p:spPr/>
        <p:txBody>
          <a:bodyPr/>
          <a:lstStyle/>
          <a:p>
            <a:fld id="{0B260DF7-7A47-4C84-A6B5-7A0F356823F8}" type="datetime5">
              <a:rPr lang="en-US" smtClean="0"/>
              <a:t>17-Feb-20</a:t>
            </a:fld>
            <a:endParaRPr lang="en-GB"/>
          </a:p>
        </p:txBody>
      </p:sp>
      <p:sp>
        <p:nvSpPr>
          <p:cNvPr id="10" name="Fußzeilenplatzhalter 9"/>
          <p:cNvSpPr>
            <a:spLocks noGrp="1"/>
          </p:cNvSpPr>
          <p:nvPr>
            <p:ph type="ftr" sz="quarter" idx="26"/>
          </p:nvPr>
        </p:nvSpPr>
        <p:spPr/>
        <p:txBody>
          <a:bodyPr/>
          <a:lstStyle/>
          <a:p>
            <a:r>
              <a:rPr lang="en-GB" noProof="0" smtClean="0"/>
              <a:t>File name | department | author </a:t>
            </a:r>
            <a:endParaRPr lang="en-GB" noProof="0" dirty="0"/>
          </a:p>
        </p:txBody>
      </p:sp>
      <p:sp>
        <p:nvSpPr>
          <p:cNvPr id="12" name="Foliennummernplatzhalter 11"/>
          <p:cNvSpPr>
            <a:spLocks noGrp="1"/>
          </p:cNvSpPr>
          <p:nvPr>
            <p:ph type="sldNum" sz="quarter" idx="27"/>
          </p:nvPr>
        </p:nvSpPr>
        <p:spPr/>
        <p:txBody>
          <a:bodyPr/>
          <a:lstStyle/>
          <a:p>
            <a:fld id="{61201FF1-C63B-412E-ABF0-3D0E918900AC}" type="slidenum">
              <a:rPr lang="en-GB" smtClean="0"/>
              <a:pPr/>
              <a:t>‹#›</a:t>
            </a:fld>
            <a:endParaRPr lang="en-GB" dirty="0"/>
          </a:p>
        </p:txBody>
      </p:sp>
      <p:sp>
        <p:nvSpPr>
          <p:cNvPr id="15" name="Textplatzhalter 23"/>
          <p:cNvSpPr>
            <a:spLocks noGrp="1"/>
          </p:cNvSpPr>
          <p:nvPr>
            <p:ph type="body" sz="quarter" idx="18"/>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7"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9" name="Textplatzhalter 5"/>
          <p:cNvSpPr>
            <a:spLocks noGrp="1"/>
          </p:cNvSpPr>
          <p:nvPr>
            <p:ph type="body" sz="quarter" idx="17"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11673666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ur Columns for Images">
    <p:spTree>
      <p:nvGrpSpPr>
        <p:cNvPr id="1" name=""/>
        <p:cNvGrpSpPr/>
        <p:nvPr/>
      </p:nvGrpSpPr>
      <p:grpSpPr>
        <a:xfrm>
          <a:off x="0" y="0"/>
          <a:ext cx="0" cy="0"/>
          <a:chOff x="0" y="0"/>
          <a:chExt cx="0" cy="0"/>
        </a:xfrm>
      </p:grpSpPr>
      <p:sp>
        <p:nvSpPr>
          <p:cNvPr id="14" name="Inhaltsplatzhalter 13" descr="Spalte links" title="Spalte links"/>
          <p:cNvSpPr>
            <a:spLocks noGrp="1"/>
          </p:cNvSpPr>
          <p:nvPr>
            <p:ph sz="quarter" idx="13" hasCustomPrompt="1"/>
          </p:nvPr>
        </p:nvSpPr>
        <p:spPr>
          <a:xfrm>
            <a:off x="508734" y="4323235"/>
            <a:ext cx="2543669" cy="2047291"/>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Inhaltsplatzhalter 15" descr="Spalte mitte" title="Spalte mitte"/>
          <p:cNvSpPr>
            <a:spLocks noGrp="1"/>
          </p:cNvSpPr>
          <p:nvPr>
            <p:ph sz="quarter" idx="14" hasCustomPrompt="1"/>
          </p:nvPr>
        </p:nvSpPr>
        <p:spPr>
          <a:xfrm>
            <a:off x="3311569" y="2030575"/>
            <a:ext cx="2543669"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Inhaltsplatzhalter 17" descr="Spalte rechts" title="Spalte rechts"/>
          <p:cNvSpPr>
            <a:spLocks noGrp="1"/>
          </p:cNvSpPr>
          <p:nvPr>
            <p:ph sz="quarter" idx="15" hasCustomPrompt="1"/>
          </p:nvPr>
        </p:nvSpPr>
        <p:spPr>
          <a:xfrm>
            <a:off x="6085608" y="4323235"/>
            <a:ext cx="2543669"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Bildplatzhalter 4"/>
          <p:cNvSpPr>
            <a:spLocks noGrp="1"/>
          </p:cNvSpPr>
          <p:nvPr>
            <p:ph type="pic" sz="quarter" idx="22" hasCustomPrompt="1"/>
          </p:nvPr>
        </p:nvSpPr>
        <p:spPr>
          <a:xfrm>
            <a:off x="508734" y="2032472"/>
            <a:ext cx="2543669" cy="1788998"/>
          </a:xfrm>
          <a:prstGeom prst="rect">
            <a:avLst/>
          </a:prstGeom>
        </p:spPr>
        <p:txBody>
          <a:bodyPr anchor="ctr"/>
          <a:lstStyle>
            <a:lvl1pPr algn="ctr">
              <a:defRPr sz="1300"/>
            </a:lvl1pPr>
          </a:lstStyle>
          <a:p>
            <a:r>
              <a:rPr lang="en-GB" noProof="0" dirty="0"/>
              <a:t>New Picture</a:t>
            </a:r>
          </a:p>
        </p:txBody>
      </p:sp>
      <p:sp>
        <p:nvSpPr>
          <p:cNvPr id="9" name="Bildplatzhalter 8"/>
          <p:cNvSpPr>
            <a:spLocks noGrp="1"/>
          </p:cNvSpPr>
          <p:nvPr>
            <p:ph type="pic" sz="quarter" idx="23" hasCustomPrompt="1"/>
          </p:nvPr>
        </p:nvSpPr>
        <p:spPr>
          <a:xfrm>
            <a:off x="3311569" y="4323600"/>
            <a:ext cx="2543669" cy="1788998"/>
          </a:xfrm>
          <a:prstGeom prst="rect">
            <a:avLst/>
          </a:prstGeom>
        </p:spPr>
        <p:txBody>
          <a:bodyPr anchor="ctr"/>
          <a:lstStyle>
            <a:lvl1pPr algn="ctr">
              <a:defRPr sz="1300"/>
            </a:lvl1pPr>
          </a:lstStyle>
          <a:p>
            <a:r>
              <a:rPr lang="en-GB" noProof="0" dirty="0"/>
              <a:t>New Picture</a:t>
            </a:r>
          </a:p>
        </p:txBody>
      </p:sp>
      <p:sp>
        <p:nvSpPr>
          <p:cNvPr id="11" name="Bildplatzhalter 10"/>
          <p:cNvSpPr>
            <a:spLocks noGrp="1"/>
          </p:cNvSpPr>
          <p:nvPr>
            <p:ph type="pic" sz="quarter" idx="24" hasCustomPrompt="1"/>
          </p:nvPr>
        </p:nvSpPr>
        <p:spPr>
          <a:xfrm>
            <a:off x="6085608" y="2032472"/>
            <a:ext cx="2543669" cy="1788998"/>
          </a:xfrm>
          <a:prstGeom prst="rect">
            <a:avLst/>
          </a:prstGeom>
        </p:spPr>
        <p:txBody>
          <a:bodyPr anchor="ctr"/>
          <a:lstStyle>
            <a:lvl1pPr algn="ctr">
              <a:defRPr sz="1300"/>
            </a:lvl1pPr>
          </a:lstStyle>
          <a:p>
            <a:r>
              <a:rPr lang="en-GB" noProof="0" dirty="0"/>
              <a:t>New Picture</a:t>
            </a:r>
          </a:p>
        </p:txBody>
      </p:sp>
      <p:sp>
        <p:nvSpPr>
          <p:cNvPr id="15" name="Inhaltsplatzhalter 17" descr="Spalte rechts" title="Spalte rechts"/>
          <p:cNvSpPr>
            <a:spLocks noGrp="1"/>
          </p:cNvSpPr>
          <p:nvPr>
            <p:ph sz="quarter" idx="25" hasCustomPrompt="1"/>
          </p:nvPr>
        </p:nvSpPr>
        <p:spPr>
          <a:xfrm>
            <a:off x="8893243" y="2030575"/>
            <a:ext cx="2552368"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7" name="Bildplatzhalter 10"/>
          <p:cNvSpPr>
            <a:spLocks noGrp="1"/>
          </p:cNvSpPr>
          <p:nvPr>
            <p:ph type="pic" sz="quarter" idx="26" hasCustomPrompt="1"/>
          </p:nvPr>
        </p:nvSpPr>
        <p:spPr>
          <a:xfrm>
            <a:off x="8893242" y="4323600"/>
            <a:ext cx="2543669" cy="1788998"/>
          </a:xfrm>
          <a:prstGeom prst="rect">
            <a:avLst/>
          </a:prstGeom>
        </p:spPr>
        <p:txBody>
          <a:bodyPr anchor="ctr"/>
          <a:lstStyle>
            <a:lvl1pPr algn="ctr">
              <a:defRPr sz="1300"/>
            </a:lvl1pPr>
          </a:lstStyle>
          <a:p>
            <a:r>
              <a:rPr lang="en-GB" noProof="0" dirty="0"/>
              <a:t>New Picture</a:t>
            </a:r>
          </a:p>
        </p:txBody>
      </p:sp>
      <p:sp>
        <p:nvSpPr>
          <p:cNvPr id="2" name="Datumsplatzhalter 1"/>
          <p:cNvSpPr>
            <a:spLocks noGrp="1"/>
          </p:cNvSpPr>
          <p:nvPr>
            <p:ph type="dt" sz="half" idx="27"/>
          </p:nvPr>
        </p:nvSpPr>
        <p:spPr/>
        <p:txBody>
          <a:bodyPr/>
          <a:lstStyle/>
          <a:p>
            <a:fld id="{6C126571-E348-4CB5-A863-9E00C0AA8F4A}" type="datetime5">
              <a:rPr lang="en-US" smtClean="0"/>
              <a:t>17-Feb-20</a:t>
            </a:fld>
            <a:endParaRPr lang="en-GB"/>
          </a:p>
        </p:txBody>
      </p:sp>
      <p:sp>
        <p:nvSpPr>
          <p:cNvPr id="10" name="Fußzeilenplatzhalter 9"/>
          <p:cNvSpPr>
            <a:spLocks noGrp="1"/>
          </p:cNvSpPr>
          <p:nvPr>
            <p:ph type="ftr" sz="quarter" idx="28"/>
          </p:nvPr>
        </p:nvSpPr>
        <p:spPr/>
        <p:txBody>
          <a:bodyPr/>
          <a:lstStyle/>
          <a:p>
            <a:r>
              <a:rPr lang="en-GB" noProof="0" smtClean="0"/>
              <a:t>File name | department | author </a:t>
            </a:r>
            <a:endParaRPr lang="en-GB" noProof="0" dirty="0"/>
          </a:p>
        </p:txBody>
      </p:sp>
      <p:sp>
        <p:nvSpPr>
          <p:cNvPr id="12" name="Foliennummernplatzhalter 11"/>
          <p:cNvSpPr>
            <a:spLocks noGrp="1"/>
          </p:cNvSpPr>
          <p:nvPr>
            <p:ph type="sldNum" sz="quarter" idx="29"/>
          </p:nvPr>
        </p:nvSpPr>
        <p:spPr/>
        <p:txBody>
          <a:bodyPr/>
          <a:lstStyle/>
          <a:p>
            <a:fld id="{61201FF1-C63B-412E-ABF0-3D0E918900AC}" type="slidenum">
              <a:rPr lang="en-GB" smtClean="0"/>
              <a:pPr/>
              <a:t>‹#›</a:t>
            </a:fld>
            <a:endParaRPr lang="en-GB" dirty="0"/>
          </a:p>
        </p:txBody>
      </p:sp>
      <p:sp>
        <p:nvSpPr>
          <p:cNvPr id="19" name="Textplatzhalter 23"/>
          <p:cNvSpPr>
            <a:spLocks noGrp="1"/>
          </p:cNvSpPr>
          <p:nvPr>
            <p:ph type="body" sz="quarter" idx="18"/>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20"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21" name="Textplatzhalter 5"/>
          <p:cNvSpPr>
            <a:spLocks noGrp="1"/>
          </p:cNvSpPr>
          <p:nvPr>
            <p:ph type="body" sz="quarter" idx="17"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11348308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ur Columns for Images, Equal height">
    <p:spTree>
      <p:nvGrpSpPr>
        <p:cNvPr id="1" name=""/>
        <p:cNvGrpSpPr/>
        <p:nvPr/>
      </p:nvGrpSpPr>
      <p:grpSpPr>
        <a:xfrm>
          <a:off x="0" y="0"/>
          <a:ext cx="0" cy="0"/>
          <a:chOff x="0" y="0"/>
          <a:chExt cx="0" cy="0"/>
        </a:xfrm>
      </p:grpSpPr>
      <p:sp>
        <p:nvSpPr>
          <p:cNvPr id="14" name="Inhaltsplatzhalter 13" descr="Spalte links" title="Spalte links"/>
          <p:cNvSpPr>
            <a:spLocks noGrp="1"/>
          </p:cNvSpPr>
          <p:nvPr>
            <p:ph sz="quarter" idx="13" hasCustomPrompt="1"/>
          </p:nvPr>
        </p:nvSpPr>
        <p:spPr>
          <a:xfrm>
            <a:off x="508734" y="4323235"/>
            <a:ext cx="2543669" cy="2047291"/>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Inhaltsplatzhalter 15" descr="Spalte mitte" title="Spalte mitte"/>
          <p:cNvSpPr>
            <a:spLocks noGrp="1"/>
          </p:cNvSpPr>
          <p:nvPr>
            <p:ph sz="quarter" idx="14" hasCustomPrompt="1"/>
          </p:nvPr>
        </p:nvSpPr>
        <p:spPr>
          <a:xfrm>
            <a:off x="3311569" y="4334831"/>
            <a:ext cx="2543669"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Inhaltsplatzhalter 17" descr="Spalte rechts" title="Spalte rechts"/>
          <p:cNvSpPr>
            <a:spLocks noGrp="1"/>
          </p:cNvSpPr>
          <p:nvPr>
            <p:ph sz="quarter" idx="15" hasCustomPrompt="1"/>
          </p:nvPr>
        </p:nvSpPr>
        <p:spPr>
          <a:xfrm>
            <a:off x="6085608" y="4323235"/>
            <a:ext cx="2543669"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Bildplatzhalter 4"/>
          <p:cNvSpPr>
            <a:spLocks noGrp="1"/>
          </p:cNvSpPr>
          <p:nvPr>
            <p:ph type="pic" sz="quarter" idx="22" hasCustomPrompt="1"/>
          </p:nvPr>
        </p:nvSpPr>
        <p:spPr>
          <a:xfrm>
            <a:off x="508734" y="2032472"/>
            <a:ext cx="2543669" cy="1788998"/>
          </a:xfrm>
          <a:prstGeom prst="rect">
            <a:avLst/>
          </a:prstGeom>
        </p:spPr>
        <p:txBody>
          <a:bodyPr anchor="ctr"/>
          <a:lstStyle>
            <a:lvl1pPr algn="ctr">
              <a:defRPr sz="1300"/>
            </a:lvl1pPr>
          </a:lstStyle>
          <a:p>
            <a:r>
              <a:rPr lang="en-GB" noProof="0" dirty="0"/>
              <a:t>New Picture</a:t>
            </a:r>
          </a:p>
        </p:txBody>
      </p:sp>
      <p:sp>
        <p:nvSpPr>
          <p:cNvPr id="9" name="Bildplatzhalter 8"/>
          <p:cNvSpPr>
            <a:spLocks noGrp="1"/>
          </p:cNvSpPr>
          <p:nvPr>
            <p:ph type="pic" sz="quarter" idx="23" hasCustomPrompt="1"/>
          </p:nvPr>
        </p:nvSpPr>
        <p:spPr>
          <a:xfrm>
            <a:off x="3311569" y="2034000"/>
            <a:ext cx="2543669" cy="1788998"/>
          </a:xfrm>
          <a:prstGeom prst="rect">
            <a:avLst/>
          </a:prstGeom>
        </p:spPr>
        <p:txBody>
          <a:bodyPr anchor="ctr"/>
          <a:lstStyle>
            <a:lvl1pPr algn="ctr">
              <a:defRPr sz="1300"/>
            </a:lvl1pPr>
          </a:lstStyle>
          <a:p>
            <a:r>
              <a:rPr lang="en-GB" noProof="0" dirty="0"/>
              <a:t>New Picture</a:t>
            </a:r>
          </a:p>
        </p:txBody>
      </p:sp>
      <p:sp>
        <p:nvSpPr>
          <p:cNvPr id="11" name="Bildplatzhalter 10"/>
          <p:cNvSpPr>
            <a:spLocks noGrp="1"/>
          </p:cNvSpPr>
          <p:nvPr>
            <p:ph type="pic" sz="quarter" idx="24" hasCustomPrompt="1"/>
          </p:nvPr>
        </p:nvSpPr>
        <p:spPr>
          <a:xfrm>
            <a:off x="6085608" y="2032472"/>
            <a:ext cx="2543669" cy="1788998"/>
          </a:xfrm>
          <a:prstGeom prst="rect">
            <a:avLst/>
          </a:prstGeom>
        </p:spPr>
        <p:txBody>
          <a:bodyPr anchor="ctr"/>
          <a:lstStyle>
            <a:lvl1pPr algn="ctr">
              <a:defRPr sz="1300"/>
            </a:lvl1pPr>
          </a:lstStyle>
          <a:p>
            <a:r>
              <a:rPr lang="en-GB" noProof="0" dirty="0"/>
              <a:t>New Picture</a:t>
            </a:r>
          </a:p>
        </p:txBody>
      </p:sp>
      <p:sp>
        <p:nvSpPr>
          <p:cNvPr id="15" name="Inhaltsplatzhalter 17" descr="Spalte rechts" title="Spalte rechts"/>
          <p:cNvSpPr>
            <a:spLocks noGrp="1"/>
          </p:cNvSpPr>
          <p:nvPr>
            <p:ph sz="quarter" idx="25" hasCustomPrompt="1"/>
          </p:nvPr>
        </p:nvSpPr>
        <p:spPr>
          <a:xfrm>
            <a:off x="8893243" y="4334831"/>
            <a:ext cx="2552368"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7" name="Bildplatzhalter 10"/>
          <p:cNvSpPr>
            <a:spLocks noGrp="1"/>
          </p:cNvSpPr>
          <p:nvPr>
            <p:ph type="pic" sz="quarter" idx="26" hasCustomPrompt="1"/>
          </p:nvPr>
        </p:nvSpPr>
        <p:spPr>
          <a:xfrm>
            <a:off x="8893242" y="2034000"/>
            <a:ext cx="2543669" cy="1788998"/>
          </a:xfrm>
          <a:prstGeom prst="rect">
            <a:avLst/>
          </a:prstGeom>
        </p:spPr>
        <p:txBody>
          <a:bodyPr anchor="ctr"/>
          <a:lstStyle>
            <a:lvl1pPr algn="ctr">
              <a:defRPr sz="1300"/>
            </a:lvl1pPr>
          </a:lstStyle>
          <a:p>
            <a:r>
              <a:rPr lang="en-GB" noProof="0" dirty="0"/>
              <a:t>New Picture</a:t>
            </a:r>
          </a:p>
        </p:txBody>
      </p:sp>
      <p:sp>
        <p:nvSpPr>
          <p:cNvPr id="2" name="Datumsplatzhalter 1"/>
          <p:cNvSpPr>
            <a:spLocks noGrp="1"/>
          </p:cNvSpPr>
          <p:nvPr>
            <p:ph type="dt" sz="half" idx="27"/>
          </p:nvPr>
        </p:nvSpPr>
        <p:spPr/>
        <p:txBody>
          <a:bodyPr/>
          <a:lstStyle/>
          <a:p>
            <a:fld id="{A617076C-1AA0-4312-A147-F07827D60394}" type="datetime5">
              <a:rPr lang="en-US" smtClean="0"/>
              <a:t>17-Feb-20</a:t>
            </a:fld>
            <a:endParaRPr lang="en-GB"/>
          </a:p>
        </p:txBody>
      </p:sp>
      <p:sp>
        <p:nvSpPr>
          <p:cNvPr id="10" name="Fußzeilenplatzhalter 9"/>
          <p:cNvSpPr>
            <a:spLocks noGrp="1"/>
          </p:cNvSpPr>
          <p:nvPr>
            <p:ph type="ftr" sz="quarter" idx="28"/>
          </p:nvPr>
        </p:nvSpPr>
        <p:spPr/>
        <p:txBody>
          <a:bodyPr/>
          <a:lstStyle/>
          <a:p>
            <a:r>
              <a:rPr lang="en-GB" noProof="0" smtClean="0"/>
              <a:t>File name | department | author </a:t>
            </a:r>
            <a:endParaRPr lang="en-GB" noProof="0" dirty="0"/>
          </a:p>
        </p:txBody>
      </p:sp>
      <p:sp>
        <p:nvSpPr>
          <p:cNvPr id="12" name="Foliennummernplatzhalter 11"/>
          <p:cNvSpPr>
            <a:spLocks noGrp="1"/>
          </p:cNvSpPr>
          <p:nvPr>
            <p:ph type="sldNum" sz="quarter" idx="29"/>
          </p:nvPr>
        </p:nvSpPr>
        <p:spPr/>
        <p:txBody>
          <a:bodyPr/>
          <a:lstStyle/>
          <a:p>
            <a:fld id="{61201FF1-C63B-412E-ABF0-3D0E918900AC}" type="slidenum">
              <a:rPr lang="en-GB" smtClean="0"/>
              <a:pPr/>
              <a:t>‹#›</a:t>
            </a:fld>
            <a:endParaRPr lang="en-GB" dirty="0"/>
          </a:p>
        </p:txBody>
      </p:sp>
      <p:sp>
        <p:nvSpPr>
          <p:cNvPr id="19" name="Textplatzhalter 23"/>
          <p:cNvSpPr>
            <a:spLocks noGrp="1"/>
          </p:cNvSpPr>
          <p:nvPr>
            <p:ph type="body" sz="quarter" idx="18"/>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20"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21" name="Textplatzhalter 5"/>
          <p:cNvSpPr>
            <a:spLocks noGrp="1"/>
          </p:cNvSpPr>
          <p:nvPr>
            <p:ph type="body" sz="quarter" idx="17"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19385037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pic>
        <p:nvPicPr>
          <p:cNvPr id="6" name="Picture 2" descr="E:\JOBS\19_DMCGROUP\PP_AKTUELL_2014\RES\16zu9_Grid_P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E:\JOBS\19_DMCGROUP\PP_AKTUELL_2014\RES\16zu9_Grid_P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050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Headline Only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9" name="think-cell Slide" r:id="rId4" imgW="360" imgH="360" progId="TCLayout.ActiveDocument.1">
                  <p:embed/>
                </p:oleObj>
              </mc:Choice>
              <mc:Fallback>
                <p:oleObj name="think-cell Slide" r:id="rId4" imgW="360" imgH="36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extplatzhalter 23"/>
          <p:cNvSpPr>
            <a:spLocks noGrp="1"/>
          </p:cNvSpPr>
          <p:nvPr>
            <p:ph type="body" sz="quarter" idx="18"/>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a:t>Click to edit Master text styles</a:t>
            </a:r>
          </a:p>
        </p:txBody>
      </p:sp>
      <p:sp>
        <p:nvSpPr>
          <p:cNvPr id="10"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1" name="Textplatzhalter 5"/>
          <p:cNvSpPr>
            <a:spLocks noGrp="1"/>
          </p:cNvSpPr>
          <p:nvPr>
            <p:ph type="body" sz="quarter" idx="17"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
        <p:nvSpPr>
          <p:cNvPr id="2" name="Datumsplatzhalter 1"/>
          <p:cNvSpPr>
            <a:spLocks noGrp="1"/>
          </p:cNvSpPr>
          <p:nvPr>
            <p:ph type="dt" sz="half" idx="19"/>
          </p:nvPr>
        </p:nvSpPr>
        <p:spPr>
          <a:xfrm>
            <a:off x="1630710" y="6494399"/>
            <a:ext cx="1306854" cy="123112"/>
          </a:xfrm>
          <a:prstGeom prst="rect">
            <a:avLst/>
          </a:prstGeom>
        </p:spPr>
        <p:txBody>
          <a:bodyPr/>
          <a:lstStyle/>
          <a:p>
            <a:fld id="{1153D9D2-4109-4658-A169-3AF16B615417}" type="datetime5">
              <a:rPr lang="en-US" smtClean="0"/>
              <a:t>17-Feb-20</a:t>
            </a:fld>
            <a:endParaRPr lang="en-GB"/>
          </a:p>
        </p:txBody>
      </p:sp>
      <p:sp>
        <p:nvSpPr>
          <p:cNvPr id="6" name="Foliennummernplatzhalter 5"/>
          <p:cNvSpPr>
            <a:spLocks noGrp="1"/>
          </p:cNvSpPr>
          <p:nvPr>
            <p:ph type="sldNum" sz="quarter" idx="21"/>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27777347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A ">
    <p:spTree>
      <p:nvGrpSpPr>
        <p:cNvPr id="1" name=""/>
        <p:cNvGrpSpPr/>
        <p:nvPr/>
      </p:nvGrpSpPr>
      <p:grpSpPr>
        <a:xfrm>
          <a:off x="0" y="0"/>
          <a:ext cx="0" cy="0"/>
          <a:chOff x="0" y="0"/>
          <a:chExt cx="0" cy="0"/>
        </a:xfrm>
      </p:grpSpPr>
      <p:sp>
        <p:nvSpPr>
          <p:cNvPr id="7" name="Textplatzhalter 23"/>
          <p:cNvSpPr>
            <a:spLocks noGrp="1"/>
          </p:cNvSpPr>
          <p:nvPr>
            <p:ph type="body" sz="quarter" idx="19"/>
          </p:nvPr>
        </p:nvSpPr>
        <p:spPr>
          <a:xfrm>
            <a:off x="7360920" y="6929"/>
            <a:ext cx="4345513" cy="4839244"/>
          </a:xfrm>
          <a:solidFill>
            <a:srgbClr val="C3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1" name="Bildplatzhalter 10"/>
          <p:cNvSpPr>
            <a:spLocks noGrp="1"/>
          </p:cNvSpPr>
          <p:nvPr>
            <p:ph type="pic" sz="quarter" idx="11" hasCustomPrompt="1"/>
          </p:nvPr>
        </p:nvSpPr>
        <p:spPr>
          <a:xfrm>
            <a:off x="0" y="0"/>
            <a:ext cx="7361237" cy="6859588"/>
          </a:xfrm>
          <a:prstGeom prst="rect">
            <a:avLst/>
          </a:prstGeom>
        </p:spPr>
        <p:txBody>
          <a:bodyPr anchor="ctr"/>
          <a:lstStyle>
            <a:lvl1pPr algn="ctr">
              <a:defRPr sz="1300"/>
            </a:lvl1pPr>
          </a:lstStyle>
          <a:p>
            <a:r>
              <a:rPr lang="en-GB" noProof="0" dirty="0"/>
              <a:t>New Picture</a:t>
            </a:r>
          </a:p>
        </p:txBody>
      </p:sp>
      <p:sp>
        <p:nvSpPr>
          <p:cNvPr id="5" name="Textplatzhalter 4"/>
          <p:cNvSpPr>
            <a:spLocks noGrp="1"/>
          </p:cNvSpPr>
          <p:nvPr>
            <p:ph type="body" sz="quarter" idx="13" hasCustomPrompt="1"/>
          </p:nvPr>
        </p:nvSpPr>
        <p:spPr>
          <a:xfrm>
            <a:off x="7624763" y="3308350"/>
            <a:ext cx="4070350" cy="1561604"/>
          </a:xfrm>
          <a:prstGeom prst="rect">
            <a:avLst/>
          </a:prstGeom>
        </p:spPr>
        <p:txBody>
          <a:bodyPr rIns="180000">
            <a:noAutofit/>
          </a:bodyPr>
          <a:lstStyle>
            <a:lvl1pPr>
              <a:lnSpc>
                <a:spcPct val="100000"/>
              </a:lnSpc>
              <a:spcAft>
                <a:spcPts val="0"/>
              </a:spcAft>
              <a:defRPr sz="1800" cap="none" baseline="0">
                <a:solidFill>
                  <a:schemeClr val="tx1"/>
                </a:solidFill>
              </a:defRPr>
            </a:lvl1pPr>
            <a:lvl2pPr marL="0" indent="0">
              <a:lnSpc>
                <a:spcPct val="100000"/>
              </a:lnSpc>
              <a:spcBef>
                <a:spcPts val="0"/>
              </a:spcBef>
              <a:spcAft>
                <a:spcPts val="0"/>
              </a:spcAft>
              <a:buNone/>
              <a:defRPr sz="1600">
                <a:solidFill>
                  <a:schemeClr val="tx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GB" noProof="0" dirty="0"/>
              <a:t>Subline</a:t>
            </a:r>
          </a:p>
          <a:p>
            <a:pPr lvl="1"/>
            <a:r>
              <a:rPr lang="en-GB" noProof="0" dirty="0"/>
              <a:t>Body</a:t>
            </a:r>
          </a:p>
        </p:txBody>
      </p:sp>
      <p:sp>
        <p:nvSpPr>
          <p:cNvPr id="2" name="Titel 1"/>
          <p:cNvSpPr>
            <a:spLocks noGrp="1"/>
          </p:cNvSpPr>
          <p:nvPr>
            <p:ph type="title" hasCustomPrompt="1"/>
          </p:nvPr>
        </p:nvSpPr>
        <p:spPr>
          <a:xfrm>
            <a:off x="6096000" y="765498"/>
            <a:ext cx="5599113" cy="2520280"/>
          </a:xfrm>
        </p:spPr>
        <p:txBody>
          <a:bodyPr/>
          <a:lstStyle>
            <a:lvl1pPr>
              <a:defRPr sz="4400">
                <a:solidFill>
                  <a:schemeClr val="tx2"/>
                </a:solidFill>
              </a:defRPr>
            </a:lvl1pPr>
          </a:lstStyle>
          <a:p>
            <a:r>
              <a:rPr lang="en-GB" noProof="0" dirty="0" err="1"/>
              <a:t>TiteL</a:t>
            </a:r>
            <a:endParaRPr lang="en-GB" noProof="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000" y="5954400"/>
            <a:ext cx="3427200" cy="451018"/>
          </a:xfrm>
          <a:prstGeom prst="rect">
            <a:avLst/>
          </a:prstGeom>
        </p:spPr>
      </p:pic>
      <p:sp>
        <p:nvSpPr>
          <p:cNvPr id="8" name="Datumsplatzhalter 1"/>
          <p:cNvSpPr>
            <a:spLocks noGrp="1"/>
          </p:cNvSpPr>
          <p:nvPr>
            <p:ph type="dt" sz="half" idx="20"/>
          </p:nvPr>
        </p:nvSpPr>
        <p:spPr>
          <a:xfrm>
            <a:off x="1692008" y="6494399"/>
            <a:ext cx="1306854" cy="123112"/>
          </a:xfrm>
        </p:spPr>
        <p:txBody>
          <a:bodyPr/>
          <a:lstStyle/>
          <a:p>
            <a:fld id="{517B20AE-A3AD-48AB-9CC9-BF4B9099D221}" type="datetime5">
              <a:rPr lang="en-US" smtClean="0"/>
              <a:t>17-Feb-20</a:t>
            </a:fld>
            <a:endParaRPr lang="en-GB" dirty="0"/>
          </a:p>
        </p:txBody>
      </p:sp>
    </p:spTree>
    <p:extLst>
      <p:ext uri="{BB962C8B-B14F-4D97-AF65-F5344CB8AC3E}">
        <p14:creationId xmlns:p14="http://schemas.microsoft.com/office/powerpoint/2010/main" val="36341690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B ">
    <p:spTree>
      <p:nvGrpSpPr>
        <p:cNvPr id="1" name=""/>
        <p:cNvGrpSpPr/>
        <p:nvPr/>
      </p:nvGrpSpPr>
      <p:grpSpPr>
        <a:xfrm>
          <a:off x="0" y="0"/>
          <a:ext cx="0" cy="0"/>
          <a:chOff x="0" y="0"/>
          <a:chExt cx="0" cy="0"/>
        </a:xfrm>
      </p:grpSpPr>
      <p:sp>
        <p:nvSpPr>
          <p:cNvPr id="6" name="Textplatzhalter 23"/>
          <p:cNvSpPr>
            <a:spLocks noGrp="1"/>
          </p:cNvSpPr>
          <p:nvPr>
            <p:ph type="body" sz="quarter" idx="18"/>
          </p:nvPr>
        </p:nvSpPr>
        <p:spPr>
          <a:xfrm>
            <a:off x="0" y="0"/>
            <a:ext cx="4841875" cy="6859587"/>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8" name="Textplatzhalter 23"/>
          <p:cNvSpPr>
            <a:spLocks noGrp="1"/>
          </p:cNvSpPr>
          <p:nvPr>
            <p:ph type="body" sz="quarter" idx="19"/>
          </p:nvPr>
        </p:nvSpPr>
        <p:spPr>
          <a:xfrm>
            <a:off x="4841876" y="6929"/>
            <a:ext cx="3805237" cy="5343524"/>
          </a:xfrm>
          <a:solidFill>
            <a:srgbClr val="D4D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5" name="Textplatzhalter 4"/>
          <p:cNvSpPr>
            <a:spLocks noGrp="1"/>
          </p:cNvSpPr>
          <p:nvPr>
            <p:ph type="body" sz="quarter" idx="13" hasCustomPrompt="1"/>
          </p:nvPr>
        </p:nvSpPr>
        <p:spPr>
          <a:xfrm>
            <a:off x="508000" y="3054350"/>
            <a:ext cx="4069756" cy="2319660"/>
          </a:xfrm>
          <a:prstGeom prst="rect">
            <a:avLst/>
          </a:prstGeom>
        </p:spPr>
        <p:txBody>
          <a:bodyPr>
            <a:noAutofit/>
          </a:bodyPr>
          <a:lstStyle>
            <a:lvl1pPr>
              <a:lnSpc>
                <a:spcPct val="100000"/>
              </a:lnSpc>
              <a:spcAft>
                <a:spcPts val="0"/>
              </a:spcAft>
              <a:defRPr sz="1800" cap="none" baseline="0">
                <a:solidFill>
                  <a:schemeClr val="tx2"/>
                </a:solidFill>
              </a:defRPr>
            </a:lvl1pPr>
            <a:lvl2pPr marL="0" indent="0">
              <a:lnSpc>
                <a:spcPct val="100000"/>
              </a:lnSpc>
              <a:spcBef>
                <a:spcPts val="0"/>
              </a:spcBef>
              <a:spcAft>
                <a:spcPts val="0"/>
              </a:spcAft>
              <a:buNone/>
              <a:defRPr sz="1600">
                <a:solidFill>
                  <a:schemeClr val="tx2"/>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GB" noProof="0" dirty="0"/>
              <a:t>Subline</a:t>
            </a:r>
          </a:p>
          <a:p>
            <a:pPr lvl="1"/>
            <a:r>
              <a:rPr lang="en-GB" noProof="0" dirty="0"/>
              <a:t>Body</a:t>
            </a:r>
          </a:p>
        </p:txBody>
      </p:sp>
      <p:sp>
        <p:nvSpPr>
          <p:cNvPr id="2" name="Titel 1"/>
          <p:cNvSpPr>
            <a:spLocks noGrp="1"/>
          </p:cNvSpPr>
          <p:nvPr>
            <p:ph type="title"/>
          </p:nvPr>
        </p:nvSpPr>
        <p:spPr>
          <a:xfrm>
            <a:off x="507935" y="765498"/>
            <a:ext cx="7877240" cy="2304256"/>
          </a:xfrm>
        </p:spPr>
        <p:txBody>
          <a:bodyPr/>
          <a:lstStyle>
            <a:lvl1pPr>
              <a:defRPr sz="4400">
                <a:solidFill>
                  <a:schemeClr val="bg1"/>
                </a:solidFill>
              </a:defRPr>
            </a:lvl1pPr>
          </a:lstStyle>
          <a:p>
            <a:r>
              <a:rPr lang="en-US" noProof="0" smtClean="0"/>
              <a:t>Click to edit Master title style</a:t>
            </a:r>
            <a:endParaRPr lang="en-GB" noProof="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000" y="5954400"/>
            <a:ext cx="3427200" cy="451018"/>
          </a:xfrm>
          <a:prstGeom prst="rect">
            <a:avLst/>
          </a:prstGeom>
        </p:spPr>
      </p:pic>
    </p:spTree>
    <p:extLst>
      <p:ext uri="{BB962C8B-B14F-4D97-AF65-F5344CB8AC3E}">
        <p14:creationId xmlns:p14="http://schemas.microsoft.com/office/powerpoint/2010/main" val="28442136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B 2">
    <p:spTree>
      <p:nvGrpSpPr>
        <p:cNvPr id="1" name=""/>
        <p:cNvGrpSpPr/>
        <p:nvPr/>
      </p:nvGrpSpPr>
      <p:grpSpPr>
        <a:xfrm>
          <a:off x="0" y="0"/>
          <a:ext cx="0" cy="0"/>
          <a:chOff x="0" y="0"/>
          <a:chExt cx="0" cy="0"/>
        </a:xfrm>
      </p:grpSpPr>
      <p:sp>
        <p:nvSpPr>
          <p:cNvPr id="6" name="Textplatzhalter 23"/>
          <p:cNvSpPr>
            <a:spLocks noGrp="1"/>
          </p:cNvSpPr>
          <p:nvPr>
            <p:ph type="body" sz="quarter" idx="18"/>
          </p:nvPr>
        </p:nvSpPr>
        <p:spPr>
          <a:xfrm>
            <a:off x="0" y="0"/>
            <a:ext cx="4841875" cy="6859587"/>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8" name="Textplatzhalter 23"/>
          <p:cNvSpPr>
            <a:spLocks noGrp="1"/>
          </p:cNvSpPr>
          <p:nvPr>
            <p:ph type="body" sz="quarter" idx="19"/>
          </p:nvPr>
        </p:nvSpPr>
        <p:spPr>
          <a:xfrm>
            <a:off x="4841876" y="6929"/>
            <a:ext cx="3805237" cy="5343524"/>
          </a:xfrm>
          <a:solidFill>
            <a:srgbClr val="D4D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5" name="Textplatzhalter 4"/>
          <p:cNvSpPr>
            <a:spLocks noGrp="1"/>
          </p:cNvSpPr>
          <p:nvPr>
            <p:ph type="body" sz="quarter" idx="13" hasCustomPrompt="1"/>
          </p:nvPr>
        </p:nvSpPr>
        <p:spPr>
          <a:xfrm>
            <a:off x="508000" y="3054350"/>
            <a:ext cx="4069756" cy="2319660"/>
          </a:xfrm>
          <a:prstGeom prst="rect">
            <a:avLst/>
          </a:prstGeom>
        </p:spPr>
        <p:txBody>
          <a:bodyPr>
            <a:noAutofit/>
          </a:bodyPr>
          <a:lstStyle>
            <a:lvl1pPr>
              <a:lnSpc>
                <a:spcPct val="100000"/>
              </a:lnSpc>
              <a:spcAft>
                <a:spcPts val="0"/>
              </a:spcAft>
              <a:defRPr sz="1800" cap="none" baseline="0">
                <a:solidFill>
                  <a:schemeClr val="bg1"/>
                </a:solidFill>
              </a:defRPr>
            </a:lvl1pPr>
            <a:lvl2pPr marL="0" indent="0">
              <a:lnSpc>
                <a:spcPct val="100000"/>
              </a:lnSpc>
              <a:spcBef>
                <a:spcPts val="0"/>
              </a:spcBef>
              <a:spcAft>
                <a:spcPts val="0"/>
              </a:spcAft>
              <a:buNone/>
              <a:defRPr sz="1600">
                <a:solidFill>
                  <a:schemeClr val="bg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GB" noProof="0" dirty="0"/>
              <a:t>Subline</a:t>
            </a:r>
          </a:p>
          <a:p>
            <a:pPr lvl="1"/>
            <a:r>
              <a:rPr lang="en-GB" noProof="0" dirty="0"/>
              <a:t>Body</a:t>
            </a:r>
          </a:p>
        </p:txBody>
      </p:sp>
      <p:sp>
        <p:nvSpPr>
          <p:cNvPr id="2" name="Titel 1"/>
          <p:cNvSpPr>
            <a:spLocks noGrp="1"/>
          </p:cNvSpPr>
          <p:nvPr>
            <p:ph type="title"/>
          </p:nvPr>
        </p:nvSpPr>
        <p:spPr>
          <a:xfrm>
            <a:off x="507935" y="765498"/>
            <a:ext cx="7877240" cy="2304256"/>
          </a:xfrm>
        </p:spPr>
        <p:txBody>
          <a:bodyPr/>
          <a:lstStyle>
            <a:lvl1pPr>
              <a:defRPr sz="4400">
                <a:solidFill>
                  <a:schemeClr val="bg1"/>
                </a:solidFill>
              </a:defRPr>
            </a:lvl1pPr>
          </a:lstStyle>
          <a:p>
            <a:r>
              <a:rPr lang="en-US" noProof="0" smtClean="0"/>
              <a:t>Click to edit Master title style</a:t>
            </a:r>
            <a:endParaRPr lang="en-GB"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000" y="5954400"/>
            <a:ext cx="3427200" cy="451018"/>
          </a:xfrm>
          <a:prstGeom prst="rect">
            <a:avLst/>
          </a:prstGeom>
        </p:spPr>
      </p:pic>
    </p:spTree>
    <p:extLst>
      <p:ext uri="{BB962C8B-B14F-4D97-AF65-F5344CB8AC3E}">
        <p14:creationId xmlns:p14="http://schemas.microsoft.com/office/powerpoint/2010/main" val="610045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FREE">
    <p:spTree>
      <p:nvGrpSpPr>
        <p:cNvPr id="1" name=""/>
        <p:cNvGrpSpPr/>
        <p:nvPr/>
      </p:nvGrpSpPr>
      <p:grpSpPr>
        <a:xfrm>
          <a:off x="0" y="0"/>
          <a:ext cx="0" cy="0"/>
          <a:chOff x="0" y="0"/>
          <a:chExt cx="0" cy="0"/>
        </a:xfrm>
      </p:grpSpPr>
      <p:sp>
        <p:nvSpPr>
          <p:cNvPr id="12" name="Textplatzhalter 23"/>
          <p:cNvSpPr>
            <a:spLocks noGrp="1"/>
          </p:cNvSpPr>
          <p:nvPr>
            <p:ph type="body" sz="quarter" idx="19"/>
          </p:nvPr>
        </p:nvSpPr>
        <p:spPr>
          <a:xfrm>
            <a:off x="1" y="6928"/>
            <a:ext cx="1651000" cy="5842775"/>
          </a:xfrm>
          <a:solidFill>
            <a:srgbClr val="C7D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3" name="Inhaltsplatzhalter 2"/>
          <p:cNvSpPr>
            <a:spLocks noGrp="1"/>
          </p:cNvSpPr>
          <p:nvPr>
            <p:ph idx="1" hasCustomPrompt="1"/>
          </p:nvPr>
        </p:nvSpPr>
        <p:spPr>
          <a:xfrm>
            <a:off x="3562349" y="1030288"/>
            <a:ext cx="8132763" cy="4819416"/>
          </a:xfrm>
          <a:prstGeom prst="rect">
            <a:avLst/>
          </a:prstGeom>
        </p:spPr>
        <p:txBody>
          <a:bodyPr wrap="square" tIns="0"/>
          <a:lstStyle>
            <a:lvl1pPr marL="0" algn="l" defTabSz="1219170" rtl="0" eaLnBrk="1" latinLnBrk="0" hangingPunct="1">
              <a:spcAft>
                <a:spcPts val="4800"/>
              </a:spcAft>
              <a:defRPr lang="de-DE" sz="1800" b="1" kern="1200" cap="none" baseline="0" dirty="0" smtClean="0">
                <a:solidFill>
                  <a:schemeClr val="tx2"/>
                </a:solidFill>
                <a:latin typeface="+mn-lt"/>
                <a:ea typeface="+mn-ea"/>
                <a:cs typeface="+mn-cs"/>
              </a:defRPr>
            </a:lvl1pPr>
            <a:lvl2pPr>
              <a:defRPr lang="de-DE" sz="1800" b="0" kern="1200" dirty="0" smtClean="0">
                <a:solidFill>
                  <a:schemeClr val="tx1"/>
                </a:solidFill>
                <a:latin typeface="+mn-lt"/>
                <a:ea typeface="+mn-ea"/>
                <a:cs typeface="+mn-cs"/>
              </a:defRPr>
            </a:lvl2pPr>
            <a:lvl3pPr>
              <a:defRPr sz="1600">
                <a:solidFill>
                  <a:schemeClr val="tx1"/>
                </a:solidFill>
              </a:defRPr>
            </a:lvl3pPr>
            <a:lvl4pPr>
              <a:defRPr sz="1400">
                <a:solidFill>
                  <a:schemeClr val="tx1"/>
                </a:solidFill>
              </a:defRPr>
            </a:lvl4pPr>
            <a:lvl5pPr>
              <a:defRPr sz="1200">
                <a:solidFill>
                  <a:schemeClr val="tx1"/>
                </a:solidFill>
              </a:defRPr>
            </a:lvl5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marL="0" marR="0" lvl="1"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02</a:t>
            </a:r>
          </a:p>
          <a:p>
            <a:pPr marL="0" marR="0" lvl="2"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03</a:t>
            </a:r>
          </a:p>
          <a:p>
            <a:pPr marL="0" marR="0" lvl="3"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04</a:t>
            </a:r>
          </a:p>
          <a:p>
            <a:pPr marL="0" marR="0" lvl="4"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05</a:t>
            </a:r>
          </a:p>
        </p:txBody>
      </p:sp>
      <p:sp>
        <p:nvSpPr>
          <p:cNvPr id="2" name="Titel 1"/>
          <p:cNvSpPr>
            <a:spLocks noGrp="1"/>
          </p:cNvSpPr>
          <p:nvPr>
            <p:ph type="title"/>
          </p:nvPr>
        </p:nvSpPr>
        <p:spPr>
          <a:xfrm>
            <a:off x="507935" y="768350"/>
            <a:ext cx="3054416" cy="4389636"/>
          </a:xfrm>
        </p:spPr>
        <p:txBody>
          <a:bodyPr/>
          <a:lstStyle>
            <a:lvl1pPr>
              <a:defRPr sz="4400"/>
            </a:lvl1pPr>
          </a:lstStyle>
          <a:p>
            <a:r>
              <a:rPr lang="en-US" noProof="0" smtClean="0"/>
              <a:t>Click to edit Master title style</a:t>
            </a:r>
            <a:endParaRPr lang="en-GB" noProof="0" dirty="0"/>
          </a:p>
        </p:txBody>
      </p:sp>
      <p:sp>
        <p:nvSpPr>
          <p:cNvPr id="8" name="Datumsplatzhalter 7"/>
          <p:cNvSpPr>
            <a:spLocks noGrp="1"/>
          </p:cNvSpPr>
          <p:nvPr>
            <p:ph type="dt" sz="half" idx="10"/>
          </p:nvPr>
        </p:nvSpPr>
        <p:spPr/>
        <p:txBody>
          <a:bodyPr/>
          <a:lstStyle/>
          <a:p>
            <a:fld id="{B0712CAB-150C-4C67-A6F6-7AD476CA4C2E}" type="datetime5">
              <a:rPr lang="en-US" smtClean="0"/>
              <a:t>17-Feb-20</a:t>
            </a:fld>
            <a:endParaRPr lang="en-GB"/>
          </a:p>
        </p:txBody>
      </p:sp>
      <p:sp>
        <p:nvSpPr>
          <p:cNvPr id="9" name="Fußzeilenplatzhalter 8"/>
          <p:cNvSpPr>
            <a:spLocks noGrp="1"/>
          </p:cNvSpPr>
          <p:nvPr>
            <p:ph type="ftr" sz="quarter" idx="11"/>
          </p:nvPr>
        </p:nvSpPr>
        <p:spPr/>
        <p:txBody>
          <a:bodyPr/>
          <a:lstStyle/>
          <a:p>
            <a:r>
              <a:rPr lang="en-GB" noProof="0" smtClean="0"/>
              <a:t>File name | department | author </a:t>
            </a:r>
            <a:endParaRPr lang="en-GB" noProof="0" dirty="0"/>
          </a:p>
        </p:txBody>
      </p:sp>
      <p:sp>
        <p:nvSpPr>
          <p:cNvPr id="10" name="Foliennummernplatzhalter 9"/>
          <p:cNvSpPr>
            <a:spLocks noGrp="1"/>
          </p:cNvSpPr>
          <p:nvPr>
            <p:ph type="sldNum" sz="quarter" idx="12"/>
          </p:nvPr>
        </p:nvSpPr>
        <p:spPr/>
        <p:txBody>
          <a:bodyPr/>
          <a:lstStyle/>
          <a:p>
            <a:fld id="{61201FF1-C63B-412E-ABF0-3D0E918900AC}" type="slidenum">
              <a:rPr lang="en-GB" smtClean="0"/>
              <a:pPr/>
              <a:t>‹#›</a:t>
            </a:fld>
            <a:endParaRPr lang="en-GB"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37988" r="45204"/>
          <a:stretch/>
        </p:blipFill>
        <p:spPr>
          <a:xfrm>
            <a:off x="11386800" y="255600"/>
            <a:ext cx="400469" cy="313539"/>
          </a:xfrm>
          <a:prstGeom prst="rect">
            <a:avLst/>
          </a:prstGeom>
        </p:spPr>
      </p:pic>
    </p:spTree>
    <p:extLst>
      <p:ext uri="{BB962C8B-B14F-4D97-AF65-F5344CB8AC3E}">
        <p14:creationId xmlns:p14="http://schemas.microsoft.com/office/powerpoint/2010/main" val="1265134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divider with Image">
    <p:spTree>
      <p:nvGrpSpPr>
        <p:cNvPr id="1" name=""/>
        <p:cNvGrpSpPr/>
        <p:nvPr/>
      </p:nvGrpSpPr>
      <p:grpSpPr>
        <a:xfrm>
          <a:off x="0" y="0"/>
          <a:ext cx="0" cy="0"/>
          <a:chOff x="0" y="0"/>
          <a:chExt cx="0" cy="0"/>
        </a:xfrm>
      </p:grpSpPr>
      <p:sp>
        <p:nvSpPr>
          <p:cNvPr id="11" name="Textplatzhalter 23"/>
          <p:cNvSpPr>
            <a:spLocks noGrp="1"/>
          </p:cNvSpPr>
          <p:nvPr>
            <p:ph type="body" sz="quarter" idx="19"/>
          </p:nvPr>
        </p:nvSpPr>
        <p:spPr>
          <a:xfrm>
            <a:off x="0" y="6928"/>
            <a:ext cx="5087094" cy="5842775"/>
          </a:xfrm>
          <a:solidFill>
            <a:srgbClr val="EBE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2" name="Bildplatzhalter 11"/>
          <p:cNvSpPr>
            <a:spLocks noGrp="1"/>
          </p:cNvSpPr>
          <p:nvPr>
            <p:ph type="pic" sz="quarter" idx="13" hasCustomPrompt="1"/>
          </p:nvPr>
        </p:nvSpPr>
        <p:spPr>
          <a:xfrm>
            <a:off x="5085688" y="1417320"/>
            <a:ext cx="7104724" cy="4953205"/>
          </a:xfrm>
          <a:prstGeom prst="rect">
            <a:avLst/>
          </a:prstGeom>
        </p:spPr>
        <p:txBody>
          <a:bodyPr anchor="ctr"/>
          <a:lstStyle>
            <a:lvl1pPr algn="ctr">
              <a:defRPr sz="1300"/>
            </a:lvl1pPr>
          </a:lstStyle>
          <a:p>
            <a:r>
              <a:rPr lang="en-GB" noProof="0" dirty="0"/>
              <a:t>New Image</a:t>
            </a:r>
          </a:p>
        </p:txBody>
      </p:sp>
      <p:sp>
        <p:nvSpPr>
          <p:cNvPr id="214" name="Textplatzhalter 9"/>
          <p:cNvSpPr>
            <a:spLocks noGrp="1"/>
          </p:cNvSpPr>
          <p:nvPr>
            <p:ph type="body" sz="quarter" idx="15" hasCustomPrompt="1"/>
          </p:nvPr>
        </p:nvSpPr>
        <p:spPr>
          <a:xfrm>
            <a:off x="508000" y="3560762"/>
            <a:ext cx="4333875" cy="2288941"/>
          </a:xfrm>
          <a:prstGeom prst="rect">
            <a:avLst/>
          </a:prstGeom>
        </p:spPr>
        <p:txBody>
          <a:bodyPr/>
          <a:lstStyle>
            <a:lvl1pPr>
              <a:lnSpc>
                <a:spcPct val="100000"/>
              </a:lnSpc>
              <a:spcBef>
                <a:spcPts val="267"/>
              </a:spcBef>
              <a:spcAft>
                <a:spcPts val="267"/>
              </a:spcAft>
              <a:defRPr sz="1800" cap="none" baseline="0"/>
            </a:lvl1pPr>
            <a:lvl2pPr>
              <a:lnSpc>
                <a:spcPct val="100000"/>
              </a:lnSpc>
              <a:defRPr sz="1800"/>
            </a:lvl2pPr>
            <a:lvl3pPr>
              <a:lnSpc>
                <a:spcPct val="100000"/>
              </a:lnSpc>
              <a:defRPr sz="1600"/>
            </a:lvl3pPr>
            <a:lvl4pPr>
              <a:lnSpc>
                <a:spcPct val="100000"/>
              </a:lnSpc>
              <a:defRPr sz="1600"/>
            </a:lvl4pPr>
            <a:lvl5pPr>
              <a:lnSpc>
                <a:spcPct val="100000"/>
              </a:lnSpc>
              <a:defRPr sz="1600"/>
            </a:lvl5pPr>
            <a:lvl6pPr>
              <a:lnSpc>
                <a:spcPct val="100000"/>
              </a:lnSpc>
              <a:defRPr sz="1400"/>
            </a:lvl6pPr>
            <a:lvl7pPr>
              <a:lnSpc>
                <a:spcPct val="100000"/>
              </a:lnSpc>
              <a:defRPr sz="1400"/>
            </a:lvl7pPr>
            <a:lvl8pPr>
              <a:lnSpc>
                <a:spcPct val="100000"/>
              </a:lnSpc>
              <a:defRPr sz="1200"/>
            </a:lvl8pPr>
            <a:lvl9pPr>
              <a:lnSpc>
                <a:spcPct val="100000"/>
              </a:lnSpc>
              <a:defRPr sz="800"/>
            </a:lvl9pPr>
          </a:lstStyle>
          <a:p>
            <a:pPr lvl="0"/>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3" name="Titel 2"/>
          <p:cNvSpPr>
            <a:spLocks noGrp="1"/>
          </p:cNvSpPr>
          <p:nvPr>
            <p:ph type="title"/>
          </p:nvPr>
        </p:nvSpPr>
        <p:spPr>
          <a:xfrm>
            <a:off x="507935" y="0"/>
            <a:ext cx="7618478" cy="3308351"/>
          </a:xfrm>
        </p:spPr>
        <p:txBody>
          <a:bodyPr tIns="198000"/>
          <a:lstStyle>
            <a:lvl1pPr>
              <a:defRPr sz="4400"/>
            </a:lvl1pPr>
          </a:lstStyle>
          <a:p>
            <a:r>
              <a:rPr lang="en-US" noProof="0" smtClean="0"/>
              <a:t>Click to edit Master title style</a:t>
            </a:r>
            <a:endParaRPr lang="en-GB" noProof="0" dirty="0"/>
          </a:p>
        </p:txBody>
      </p:sp>
      <p:sp>
        <p:nvSpPr>
          <p:cNvPr id="2" name="Datumsplatzhalter 1"/>
          <p:cNvSpPr>
            <a:spLocks noGrp="1"/>
          </p:cNvSpPr>
          <p:nvPr>
            <p:ph type="dt" sz="half" idx="16"/>
          </p:nvPr>
        </p:nvSpPr>
        <p:spPr/>
        <p:txBody>
          <a:bodyPr/>
          <a:lstStyle/>
          <a:p>
            <a:fld id="{4940F2E8-2DA4-4213-9C54-DC3C678AE9A0}" type="datetime5">
              <a:rPr lang="en-US" smtClean="0"/>
              <a:t>17-Feb-20</a:t>
            </a:fld>
            <a:endParaRPr lang="en-GB"/>
          </a:p>
        </p:txBody>
      </p:sp>
      <p:sp>
        <p:nvSpPr>
          <p:cNvPr id="8" name="Fußzeilenplatzhalter 7"/>
          <p:cNvSpPr>
            <a:spLocks noGrp="1"/>
          </p:cNvSpPr>
          <p:nvPr>
            <p:ph type="ftr" sz="quarter" idx="17"/>
          </p:nvPr>
        </p:nvSpPr>
        <p:spPr/>
        <p:txBody>
          <a:bodyPr/>
          <a:lstStyle/>
          <a:p>
            <a:r>
              <a:rPr lang="en-GB" noProof="0" smtClean="0"/>
              <a:t>File name | department | author </a:t>
            </a:r>
            <a:endParaRPr lang="en-GB" noProof="0" dirty="0"/>
          </a:p>
        </p:txBody>
      </p:sp>
      <p:sp>
        <p:nvSpPr>
          <p:cNvPr id="9" name="Foliennummernplatzhalter 8"/>
          <p:cNvSpPr>
            <a:spLocks noGrp="1"/>
          </p:cNvSpPr>
          <p:nvPr>
            <p:ph type="sldNum" sz="quarter" idx="18"/>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12350046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divider with Cut Out">
    <p:spTree>
      <p:nvGrpSpPr>
        <p:cNvPr id="1" name=""/>
        <p:cNvGrpSpPr/>
        <p:nvPr/>
      </p:nvGrpSpPr>
      <p:grpSpPr>
        <a:xfrm>
          <a:off x="0" y="0"/>
          <a:ext cx="0" cy="0"/>
          <a:chOff x="0" y="0"/>
          <a:chExt cx="0" cy="0"/>
        </a:xfrm>
      </p:grpSpPr>
      <p:sp>
        <p:nvSpPr>
          <p:cNvPr id="11" name="Textplatzhalter 23"/>
          <p:cNvSpPr>
            <a:spLocks noGrp="1"/>
          </p:cNvSpPr>
          <p:nvPr>
            <p:ph type="body" sz="quarter" idx="19"/>
          </p:nvPr>
        </p:nvSpPr>
        <p:spPr>
          <a:xfrm>
            <a:off x="0" y="2552700"/>
            <a:ext cx="5600700" cy="3325365"/>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2" name="Bildplatzhalter 11"/>
          <p:cNvSpPr>
            <a:spLocks noGrp="1"/>
          </p:cNvSpPr>
          <p:nvPr>
            <p:ph type="pic" sz="quarter" idx="13" hasCustomPrompt="1"/>
          </p:nvPr>
        </p:nvSpPr>
        <p:spPr>
          <a:xfrm>
            <a:off x="5600700" y="1530705"/>
            <a:ext cx="6589712" cy="4839820"/>
          </a:xfrm>
          <a:prstGeom prst="rect">
            <a:avLst/>
          </a:prstGeom>
        </p:spPr>
        <p:txBody>
          <a:bodyPr anchor="ctr"/>
          <a:lstStyle>
            <a:lvl1pPr algn="ctr">
              <a:defRPr sz="1300"/>
            </a:lvl1pPr>
          </a:lstStyle>
          <a:p>
            <a:r>
              <a:rPr lang="en-GB" noProof="0" dirty="0"/>
              <a:t>New Image</a:t>
            </a:r>
          </a:p>
        </p:txBody>
      </p:sp>
      <p:sp>
        <p:nvSpPr>
          <p:cNvPr id="214" name="Textplatzhalter 9"/>
          <p:cNvSpPr>
            <a:spLocks noGrp="1"/>
          </p:cNvSpPr>
          <p:nvPr>
            <p:ph type="body" sz="quarter" idx="15" hasCustomPrompt="1"/>
          </p:nvPr>
        </p:nvSpPr>
        <p:spPr>
          <a:xfrm>
            <a:off x="508000" y="3560762"/>
            <a:ext cx="4333875" cy="2288941"/>
          </a:xfrm>
          <a:prstGeom prst="rect">
            <a:avLst/>
          </a:prstGeom>
        </p:spPr>
        <p:txBody>
          <a:bodyPr/>
          <a:lstStyle>
            <a:lvl1pPr>
              <a:lnSpc>
                <a:spcPct val="100000"/>
              </a:lnSpc>
              <a:spcBef>
                <a:spcPts val="267"/>
              </a:spcBef>
              <a:spcAft>
                <a:spcPts val="267"/>
              </a:spcAft>
              <a:defRPr sz="1800" cap="none" baseline="0"/>
            </a:lvl1pPr>
            <a:lvl2pPr>
              <a:lnSpc>
                <a:spcPct val="100000"/>
              </a:lnSpc>
              <a:defRPr sz="1800"/>
            </a:lvl2pPr>
            <a:lvl3pPr>
              <a:lnSpc>
                <a:spcPct val="100000"/>
              </a:lnSpc>
              <a:defRPr sz="1600"/>
            </a:lvl3pPr>
            <a:lvl4pPr>
              <a:lnSpc>
                <a:spcPct val="100000"/>
              </a:lnSpc>
              <a:defRPr sz="1600"/>
            </a:lvl4pPr>
            <a:lvl5pPr>
              <a:lnSpc>
                <a:spcPct val="100000"/>
              </a:lnSpc>
              <a:defRPr sz="1600"/>
            </a:lvl5pPr>
            <a:lvl6pPr>
              <a:lnSpc>
                <a:spcPct val="100000"/>
              </a:lnSpc>
              <a:defRPr sz="1400"/>
            </a:lvl6pPr>
            <a:lvl7pPr>
              <a:lnSpc>
                <a:spcPct val="100000"/>
              </a:lnSpc>
              <a:defRPr sz="1400"/>
            </a:lvl7pPr>
            <a:lvl8pPr>
              <a:lnSpc>
                <a:spcPct val="100000"/>
              </a:lnSpc>
              <a:defRPr sz="1200"/>
            </a:lvl8pPr>
            <a:lvl9pPr>
              <a:lnSpc>
                <a:spcPct val="100000"/>
              </a:lnSpc>
              <a:defRPr sz="800"/>
            </a:lvl9pPr>
          </a:lstStyle>
          <a:p>
            <a:pPr lvl="0"/>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3" name="Titel 2"/>
          <p:cNvSpPr>
            <a:spLocks noGrp="1"/>
          </p:cNvSpPr>
          <p:nvPr>
            <p:ph type="title"/>
          </p:nvPr>
        </p:nvSpPr>
        <p:spPr>
          <a:xfrm>
            <a:off x="507934" y="0"/>
            <a:ext cx="7618479" cy="3308349"/>
          </a:xfrm>
        </p:spPr>
        <p:txBody>
          <a:bodyPr tIns="198000"/>
          <a:lstStyle>
            <a:lvl1pPr>
              <a:defRPr sz="4400"/>
            </a:lvl1pPr>
          </a:lstStyle>
          <a:p>
            <a:r>
              <a:rPr lang="en-US" noProof="0" smtClean="0"/>
              <a:t>Click to edit Master title style</a:t>
            </a:r>
            <a:endParaRPr lang="en-GB" noProof="0" dirty="0"/>
          </a:p>
        </p:txBody>
      </p:sp>
      <p:sp>
        <p:nvSpPr>
          <p:cNvPr id="2" name="Datumsplatzhalter 1"/>
          <p:cNvSpPr>
            <a:spLocks noGrp="1"/>
          </p:cNvSpPr>
          <p:nvPr>
            <p:ph type="dt" sz="half" idx="16"/>
          </p:nvPr>
        </p:nvSpPr>
        <p:spPr/>
        <p:txBody>
          <a:bodyPr/>
          <a:lstStyle/>
          <a:p>
            <a:fld id="{B8E5DB7D-CEF0-4B09-BD16-2B0542114C0D}" type="datetime5">
              <a:rPr lang="en-US" smtClean="0"/>
              <a:t>17-Feb-20</a:t>
            </a:fld>
            <a:endParaRPr lang="en-GB"/>
          </a:p>
        </p:txBody>
      </p:sp>
      <p:sp>
        <p:nvSpPr>
          <p:cNvPr id="8" name="Fußzeilenplatzhalter 7"/>
          <p:cNvSpPr>
            <a:spLocks noGrp="1"/>
          </p:cNvSpPr>
          <p:nvPr>
            <p:ph type="ftr" sz="quarter" idx="17"/>
          </p:nvPr>
        </p:nvSpPr>
        <p:spPr/>
        <p:txBody>
          <a:bodyPr/>
          <a:lstStyle/>
          <a:p>
            <a:r>
              <a:rPr lang="en-GB" noProof="0" smtClean="0"/>
              <a:t>File name | department | author </a:t>
            </a:r>
            <a:endParaRPr lang="en-GB" noProof="0" dirty="0"/>
          </a:p>
        </p:txBody>
      </p:sp>
      <p:sp>
        <p:nvSpPr>
          <p:cNvPr id="9" name="Foliennummernplatzhalter 8"/>
          <p:cNvSpPr>
            <a:spLocks noGrp="1"/>
          </p:cNvSpPr>
          <p:nvPr>
            <p:ph type="sldNum" sz="quarter" idx="18"/>
          </p:nvPr>
        </p:nvSpPr>
        <p:spPr/>
        <p:txBody>
          <a:bodyPr/>
          <a:lstStyle/>
          <a:p>
            <a:fld id="{61201FF1-C63B-412E-ABF0-3D0E918900AC}" type="slidenum">
              <a:rPr lang="en-GB" smtClean="0"/>
              <a:pPr/>
              <a:t>‹#›</a:t>
            </a:fld>
            <a:endParaRPr lang="en-GB"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37988" r="45204"/>
          <a:stretch/>
        </p:blipFill>
        <p:spPr>
          <a:xfrm>
            <a:off x="11386800" y="255600"/>
            <a:ext cx="400469" cy="313539"/>
          </a:xfrm>
          <a:prstGeom prst="rect">
            <a:avLst/>
          </a:prstGeom>
        </p:spPr>
      </p:pic>
    </p:spTree>
    <p:extLst>
      <p:ext uri="{BB962C8B-B14F-4D97-AF65-F5344CB8AC3E}">
        <p14:creationId xmlns:p14="http://schemas.microsoft.com/office/powerpoint/2010/main" val="22584447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divider with Big Number">
    <p:spTree>
      <p:nvGrpSpPr>
        <p:cNvPr id="1" name=""/>
        <p:cNvGrpSpPr/>
        <p:nvPr/>
      </p:nvGrpSpPr>
      <p:grpSpPr>
        <a:xfrm>
          <a:off x="0" y="0"/>
          <a:ext cx="0" cy="0"/>
          <a:chOff x="0" y="0"/>
          <a:chExt cx="0" cy="0"/>
        </a:xfrm>
      </p:grpSpPr>
      <p:sp>
        <p:nvSpPr>
          <p:cNvPr id="11" name="Textplatzhalter 23"/>
          <p:cNvSpPr>
            <a:spLocks noGrp="1"/>
          </p:cNvSpPr>
          <p:nvPr>
            <p:ph type="body" sz="quarter" idx="19"/>
          </p:nvPr>
        </p:nvSpPr>
        <p:spPr>
          <a:xfrm>
            <a:off x="0" y="2552700"/>
            <a:ext cx="5600700" cy="3325365"/>
          </a:xfrm>
          <a:solidFill>
            <a:srgbClr val="E1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2" name="Titel 1"/>
          <p:cNvSpPr>
            <a:spLocks noGrp="1"/>
          </p:cNvSpPr>
          <p:nvPr>
            <p:ph type="title" hasCustomPrompt="1"/>
          </p:nvPr>
        </p:nvSpPr>
        <p:spPr>
          <a:xfrm>
            <a:off x="5600699" y="2552700"/>
            <a:ext cx="6094478" cy="3297004"/>
          </a:xfrm>
        </p:spPr>
        <p:txBody>
          <a:bodyPr lIns="360000" tIns="216000" rIns="0" anchor="t"/>
          <a:lstStyle>
            <a:lvl1pPr>
              <a:defRPr lang="de-DE" sz="20000" b="1" kern="1200" cap="all" dirty="0" smtClean="0">
                <a:solidFill>
                  <a:srgbClr val="8A669D"/>
                </a:solidFill>
                <a:latin typeface="+mn-lt"/>
                <a:ea typeface="+mn-ea"/>
                <a:cs typeface="+mn-cs"/>
              </a:defRPr>
            </a:lvl1pPr>
          </a:lstStyle>
          <a:p>
            <a:r>
              <a:rPr lang="en-GB" noProof="0" dirty="0"/>
              <a:t>00</a:t>
            </a:r>
            <a:br>
              <a:rPr lang="en-GB" noProof="0" dirty="0"/>
            </a:br>
            <a:endParaRPr lang="en-GB" noProof="0" dirty="0"/>
          </a:p>
        </p:txBody>
      </p:sp>
      <p:sp>
        <p:nvSpPr>
          <p:cNvPr id="55" name="Textplatzhalter 54"/>
          <p:cNvSpPr>
            <a:spLocks noGrp="1"/>
          </p:cNvSpPr>
          <p:nvPr>
            <p:ph type="body" sz="quarter" idx="14" hasCustomPrompt="1"/>
          </p:nvPr>
        </p:nvSpPr>
        <p:spPr>
          <a:xfrm>
            <a:off x="508000" y="515939"/>
            <a:ext cx="7618413" cy="2538412"/>
          </a:xfrm>
          <a:prstGeom prst="rect">
            <a:avLst/>
          </a:prstGeom>
        </p:spPr>
        <p:txBody>
          <a:bodyPr tIns="0" bIns="180000" anchor="b"/>
          <a:lstStyle>
            <a:lvl1pPr marL="0" algn="l" defTabSz="1219170" rtl="0" eaLnBrk="1" latinLnBrk="0" hangingPunct="1">
              <a:defRPr lang="de-DE" sz="4400" b="1" kern="1200" cap="all" dirty="0" smtClean="0">
                <a:solidFill>
                  <a:srgbClr val="8A669D"/>
                </a:solidFill>
                <a:latin typeface="+mn-lt"/>
                <a:ea typeface="+mn-ea"/>
                <a:cs typeface="+mn-cs"/>
              </a:defRPr>
            </a:lvl1pPr>
          </a:lstStyle>
          <a:p>
            <a:pPr lvl="0"/>
            <a:r>
              <a:rPr lang="en-GB" noProof="0" dirty="0"/>
              <a:t>Headline</a:t>
            </a:r>
          </a:p>
        </p:txBody>
      </p:sp>
      <p:sp>
        <p:nvSpPr>
          <p:cNvPr id="213" name="Textplatzhalter 9"/>
          <p:cNvSpPr>
            <a:spLocks noGrp="1"/>
          </p:cNvSpPr>
          <p:nvPr>
            <p:ph type="body" sz="quarter" idx="15" hasCustomPrompt="1"/>
          </p:nvPr>
        </p:nvSpPr>
        <p:spPr>
          <a:xfrm>
            <a:off x="508000" y="3560762"/>
            <a:ext cx="4333875" cy="2288941"/>
          </a:xfrm>
          <a:prstGeom prst="rect">
            <a:avLst/>
          </a:prstGeom>
        </p:spPr>
        <p:txBody>
          <a:bodyPr/>
          <a:lstStyle>
            <a:lvl1pPr>
              <a:lnSpc>
                <a:spcPct val="100000"/>
              </a:lnSpc>
              <a:spcBef>
                <a:spcPts val="267"/>
              </a:spcBef>
              <a:spcAft>
                <a:spcPts val="267"/>
              </a:spcAft>
              <a:defRPr sz="1800" cap="none" baseline="0"/>
            </a:lvl1pPr>
            <a:lvl2pPr>
              <a:lnSpc>
                <a:spcPct val="100000"/>
              </a:lnSpc>
              <a:defRPr sz="1800"/>
            </a:lvl2pPr>
            <a:lvl3pPr>
              <a:lnSpc>
                <a:spcPct val="100000"/>
              </a:lnSpc>
              <a:defRPr sz="1600"/>
            </a:lvl3pPr>
            <a:lvl4pPr>
              <a:lnSpc>
                <a:spcPct val="100000"/>
              </a:lnSpc>
              <a:defRPr sz="1600"/>
            </a:lvl4pPr>
            <a:lvl5pPr>
              <a:lnSpc>
                <a:spcPct val="100000"/>
              </a:lnSpc>
              <a:defRPr sz="1600"/>
            </a:lvl5pPr>
            <a:lvl6pPr>
              <a:lnSpc>
                <a:spcPct val="100000"/>
              </a:lnSpc>
              <a:defRPr sz="1400"/>
            </a:lvl6pPr>
            <a:lvl7pPr>
              <a:lnSpc>
                <a:spcPct val="100000"/>
              </a:lnSpc>
              <a:defRPr sz="1400"/>
            </a:lvl7pPr>
            <a:lvl8pPr>
              <a:lnSpc>
                <a:spcPct val="100000"/>
              </a:lnSpc>
              <a:defRPr sz="1200"/>
            </a:lvl8pPr>
            <a:lvl9pPr>
              <a:lnSpc>
                <a:spcPct val="100000"/>
              </a:lnSpc>
              <a:defRPr sz="800"/>
            </a:lvl9pPr>
          </a:lstStyle>
          <a:p>
            <a:pPr lvl="0"/>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3" name="Datumsplatzhalter 2"/>
          <p:cNvSpPr>
            <a:spLocks noGrp="1"/>
          </p:cNvSpPr>
          <p:nvPr>
            <p:ph type="dt" sz="half" idx="16"/>
          </p:nvPr>
        </p:nvSpPr>
        <p:spPr/>
        <p:txBody>
          <a:bodyPr/>
          <a:lstStyle/>
          <a:p>
            <a:fld id="{EF722BF3-7814-4D9E-B219-AA62025D7D31}" type="datetime5">
              <a:rPr lang="en-US" smtClean="0"/>
              <a:t>17-Feb-20</a:t>
            </a:fld>
            <a:endParaRPr lang="en-GB"/>
          </a:p>
        </p:txBody>
      </p:sp>
      <p:sp>
        <p:nvSpPr>
          <p:cNvPr id="8" name="Fußzeilenplatzhalter 7"/>
          <p:cNvSpPr>
            <a:spLocks noGrp="1"/>
          </p:cNvSpPr>
          <p:nvPr>
            <p:ph type="ftr" sz="quarter" idx="17"/>
          </p:nvPr>
        </p:nvSpPr>
        <p:spPr/>
        <p:txBody>
          <a:bodyPr/>
          <a:lstStyle/>
          <a:p>
            <a:r>
              <a:rPr lang="en-GB" noProof="0" smtClean="0"/>
              <a:t>File name | department | author </a:t>
            </a:r>
            <a:endParaRPr lang="en-GB" noProof="0" dirty="0"/>
          </a:p>
        </p:txBody>
      </p:sp>
      <p:sp>
        <p:nvSpPr>
          <p:cNvPr id="9" name="Foliennummernplatzhalter 8"/>
          <p:cNvSpPr>
            <a:spLocks noGrp="1"/>
          </p:cNvSpPr>
          <p:nvPr>
            <p:ph type="sldNum" sz="quarter" idx="18"/>
          </p:nvPr>
        </p:nvSpPr>
        <p:spPr/>
        <p:txBody>
          <a:bodyPr/>
          <a:lstStyle/>
          <a:p>
            <a:fld id="{61201FF1-C63B-412E-ABF0-3D0E918900AC}" type="slidenum">
              <a:rPr lang="en-GB" smtClean="0"/>
              <a:pPr/>
              <a:t>‹#›</a:t>
            </a:fld>
            <a:endParaRPr lang="en-GB"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7988" r="45204"/>
          <a:stretch/>
        </p:blipFill>
        <p:spPr>
          <a:xfrm>
            <a:off x="11386800" y="255600"/>
            <a:ext cx="400469" cy="313539"/>
          </a:xfrm>
          <a:prstGeom prst="rect">
            <a:avLst/>
          </a:prstGeom>
        </p:spPr>
      </p:pic>
    </p:spTree>
    <p:extLst>
      <p:ext uri="{BB962C8B-B14F-4D97-AF65-F5344CB8AC3E}">
        <p14:creationId xmlns:p14="http://schemas.microsoft.com/office/powerpoint/2010/main" val="28529847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descr="Standard-Headline" title="Standard-Headline"/>
          <p:cNvSpPr>
            <a:spLocks noGrp="1"/>
          </p:cNvSpPr>
          <p:nvPr>
            <p:ph type="title"/>
          </p:nvPr>
        </p:nvSpPr>
        <p:spPr>
          <a:xfrm>
            <a:off x="507934" y="261939"/>
            <a:ext cx="10672963" cy="768350"/>
          </a:xfrm>
          <a:prstGeom prst="rect">
            <a:avLst/>
          </a:prstGeom>
        </p:spPr>
        <p:txBody>
          <a:bodyPr vert="horz" wrap="square" lIns="0" tIns="288000" rIns="0" bIns="0" rtlCol="0" anchor="t">
            <a:noAutofit/>
          </a:bodyPr>
          <a:lstStyle/>
          <a:p>
            <a:r>
              <a:rPr lang="en-GB" noProof="0" dirty="0" err="1"/>
              <a:t>TitLE</a:t>
            </a:r>
            <a:endParaRPr lang="en-GB" noProof="0" dirty="0"/>
          </a:p>
        </p:txBody>
      </p:sp>
      <p:sp>
        <p:nvSpPr>
          <p:cNvPr id="5" name="Fußzeilenplatzhalter 4"/>
          <p:cNvSpPr>
            <a:spLocks noGrp="1"/>
          </p:cNvSpPr>
          <p:nvPr>
            <p:ph type="ftr" sz="quarter" idx="3"/>
          </p:nvPr>
        </p:nvSpPr>
        <p:spPr>
          <a:xfrm>
            <a:off x="507935" y="6369051"/>
            <a:ext cx="3429065" cy="125350"/>
          </a:xfrm>
          <a:prstGeom prst="rect">
            <a:avLst/>
          </a:prstGeom>
        </p:spPr>
        <p:txBody>
          <a:bodyPr vert="horz" wrap="square" lIns="0" tIns="0" rIns="0" bIns="0" rtlCol="0" anchor="t">
            <a:noAutofit/>
          </a:bodyPr>
          <a:lstStyle>
            <a:lvl1pPr algn="l">
              <a:defRPr sz="800">
                <a:solidFill>
                  <a:schemeClr val="tx1"/>
                </a:solidFill>
              </a:defRPr>
            </a:lvl1pPr>
          </a:lstStyle>
          <a:p>
            <a:r>
              <a:rPr lang="en-GB" noProof="0" smtClean="0"/>
              <a:t>File name | department | author </a:t>
            </a:r>
            <a:endParaRPr lang="en-GB" noProof="0" dirty="0"/>
          </a:p>
        </p:txBody>
      </p:sp>
      <p:sp>
        <p:nvSpPr>
          <p:cNvPr id="6" name="Foliennummernplatzhalter 5"/>
          <p:cNvSpPr>
            <a:spLocks noGrp="1"/>
          </p:cNvSpPr>
          <p:nvPr>
            <p:ph type="sldNum" sz="quarter" idx="4"/>
          </p:nvPr>
        </p:nvSpPr>
        <p:spPr>
          <a:xfrm>
            <a:off x="11180896" y="6493949"/>
            <a:ext cx="514281" cy="365639"/>
          </a:xfrm>
          <a:prstGeom prst="rect">
            <a:avLst/>
          </a:prstGeom>
        </p:spPr>
        <p:txBody>
          <a:bodyPr vert="horz" wrap="square" lIns="0" tIns="0" rIns="0" bIns="0" rtlCol="0" anchor="t">
            <a:noAutofit/>
          </a:bodyPr>
          <a:lstStyle>
            <a:lvl1pPr algn="r">
              <a:defRPr sz="800" b="0">
                <a:solidFill>
                  <a:schemeClr val="tx1"/>
                </a:solidFill>
              </a:defRPr>
            </a:lvl1pPr>
          </a:lstStyle>
          <a:p>
            <a:fld id="{61201FF1-C63B-412E-ABF0-3D0E918900AC}" type="slidenum">
              <a:rPr lang="en-GB" smtClean="0"/>
              <a:pPr/>
              <a:t>‹#›</a:t>
            </a:fld>
            <a:endParaRPr lang="en-GB" dirty="0"/>
          </a:p>
        </p:txBody>
      </p:sp>
      <p:cxnSp>
        <p:nvCxnSpPr>
          <p:cNvPr id="183" name="Gerade Verbindung 182"/>
          <p:cNvCxnSpPr/>
          <p:nvPr/>
        </p:nvCxnSpPr>
        <p:spPr>
          <a:xfrm>
            <a:off x="6095206"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Gerade Verbindung 183"/>
          <p:cNvCxnSpPr/>
          <p:nvPr/>
        </p:nvCxnSpPr>
        <p:spPr>
          <a:xfrm>
            <a:off x="511830"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Gerade Verbindung 184"/>
          <p:cNvCxnSpPr/>
          <p:nvPr/>
        </p:nvCxnSpPr>
        <p:spPr>
          <a:xfrm>
            <a:off x="3305850"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Gerade Verbindung 185"/>
          <p:cNvCxnSpPr/>
          <p:nvPr/>
        </p:nvCxnSpPr>
        <p:spPr>
          <a:xfrm>
            <a:off x="8884945"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Gerade Verbindung 186"/>
          <p:cNvCxnSpPr/>
          <p:nvPr/>
        </p:nvCxnSpPr>
        <p:spPr>
          <a:xfrm>
            <a:off x="11688970"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Gerade Verbindung 187"/>
          <p:cNvCxnSpPr/>
          <p:nvPr/>
        </p:nvCxnSpPr>
        <p:spPr>
          <a:xfrm>
            <a:off x="6099016"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Gerade Verbindung 188"/>
          <p:cNvCxnSpPr/>
          <p:nvPr/>
        </p:nvCxnSpPr>
        <p:spPr>
          <a:xfrm>
            <a:off x="515640"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Gerade Verbindung 189"/>
          <p:cNvCxnSpPr/>
          <p:nvPr/>
        </p:nvCxnSpPr>
        <p:spPr>
          <a:xfrm>
            <a:off x="3309660"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Gerade Verbindung 190"/>
          <p:cNvCxnSpPr/>
          <p:nvPr/>
        </p:nvCxnSpPr>
        <p:spPr>
          <a:xfrm>
            <a:off x="8888755"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Gerade Verbindung 191"/>
          <p:cNvCxnSpPr/>
          <p:nvPr/>
        </p:nvCxnSpPr>
        <p:spPr>
          <a:xfrm>
            <a:off x="11692780"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507600" y="6494400"/>
            <a:ext cx="1296144" cy="123111"/>
          </a:xfrm>
          <a:prstGeom prst="rect">
            <a:avLst/>
          </a:prstGeom>
          <a:noFill/>
        </p:spPr>
        <p:txBody>
          <a:bodyPr wrap="square" lIns="0" tIns="0" rIns="0" bIns="0" rtlCol="0">
            <a:spAutoFit/>
          </a:bodyPr>
          <a:lstStyle/>
          <a:p>
            <a:r>
              <a:rPr lang="en-GB" sz="800" kern="1200" noProof="0" dirty="0">
                <a:solidFill>
                  <a:schemeClr val="tx1"/>
                </a:solidFill>
                <a:latin typeface="+mn-lt"/>
                <a:ea typeface="+mn-ea"/>
                <a:cs typeface="+mn-cs"/>
              </a:rPr>
              <a:t>© Copyright </a:t>
            </a:r>
            <a:r>
              <a:rPr lang="en-GB" sz="800" kern="1200" noProof="0" dirty="0" smtClean="0">
                <a:solidFill>
                  <a:schemeClr val="tx1"/>
                </a:solidFill>
                <a:latin typeface="+mn-lt"/>
                <a:ea typeface="+mn-ea"/>
                <a:cs typeface="+mn-cs"/>
              </a:rPr>
              <a:t>NEXtCARE</a:t>
            </a:r>
            <a:endParaRPr lang="en-GB" sz="800" kern="1200" dirty="0">
              <a:solidFill>
                <a:schemeClr val="tx1"/>
              </a:solidFill>
              <a:latin typeface="+mn-lt"/>
              <a:ea typeface="+mn-ea"/>
              <a:cs typeface="+mn-cs"/>
            </a:endParaRPr>
          </a:p>
        </p:txBody>
      </p:sp>
      <p:cxnSp>
        <p:nvCxnSpPr>
          <p:cNvPr id="118" name="Gerade Verbindung 117"/>
          <p:cNvCxnSpPr/>
          <p:nvPr/>
        </p:nvCxnSpPr>
        <p:spPr>
          <a:xfrm flipH="1">
            <a:off x="-313506" y="1273175"/>
            <a:ext cx="216024" cy="0"/>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platzhalter 11"/>
          <p:cNvSpPr>
            <a:spLocks noGrp="1"/>
          </p:cNvSpPr>
          <p:nvPr>
            <p:ph type="body" idx="1"/>
          </p:nvPr>
        </p:nvSpPr>
        <p:spPr>
          <a:xfrm>
            <a:off x="507599" y="1274399"/>
            <a:ext cx="11188800" cy="4837475"/>
          </a:xfrm>
          <a:prstGeom prst="rect">
            <a:avLst/>
          </a:prstGeom>
        </p:spPr>
        <p:txBody>
          <a:bodyPr vert="horz" lIns="0" tIns="0" rIns="0" bIns="0" rtlCol="0">
            <a:noAutofit/>
          </a:bodyPr>
          <a:lstStyle/>
          <a:p>
            <a:pPr lvl="0"/>
            <a:r>
              <a:rPr lang="en-GB" dirty="0"/>
              <a:t>01</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
        <p:nvSpPr>
          <p:cNvPr id="13" name="Datumsplatzhalter 12"/>
          <p:cNvSpPr>
            <a:spLocks noGrp="1"/>
          </p:cNvSpPr>
          <p:nvPr>
            <p:ph type="dt" sz="half" idx="2"/>
          </p:nvPr>
        </p:nvSpPr>
        <p:spPr>
          <a:xfrm>
            <a:off x="1692008" y="6494399"/>
            <a:ext cx="1306854" cy="123112"/>
          </a:xfrm>
          <a:prstGeom prst="rect">
            <a:avLst/>
          </a:prstGeom>
        </p:spPr>
        <p:txBody>
          <a:bodyPr vert="horz" lIns="0" tIns="0" rIns="0" bIns="0" rtlCol="0" anchor="t"/>
          <a:lstStyle>
            <a:lvl1pPr algn="l">
              <a:defRPr sz="800">
                <a:solidFill>
                  <a:schemeClr val="tx1"/>
                </a:solidFill>
              </a:defRPr>
            </a:lvl1pPr>
          </a:lstStyle>
          <a:p>
            <a:fld id="{1153D9D2-4109-4658-A169-3AF16B615417}" type="datetime5">
              <a:rPr lang="en-US" smtClean="0"/>
              <a:t>17-Feb-20</a:t>
            </a:fld>
            <a:endParaRPr lang="en-GB"/>
          </a:p>
        </p:txBody>
      </p:sp>
      <p:cxnSp>
        <p:nvCxnSpPr>
          <p:cNvPr id="20" name="Gerade Verbindung 19"/>
          <p:cNvCxnSpPr/>
          <p:nvPr/>
        </p:nvCxnSpPr>
        <p:spPr>
          <a:xfrm flipH="1">
            <a:off x="-313506" y="1529080"/>
            <a:ext cx="216024" cy="0"/>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681129"/>
      </p:ext>
    </p:extLst>
  </p:cSld>
  <p:clrMap bg1="lt1" tx1="dk1" bg2="lt2" tx2="dk2" accent1="accent1" accent2="accent2" accent3="accent3" accent4="accent4" accent5="accent5" accent6="accent6" hlink="hlink" folHlink="folHlink"/>
  <p:sldLayoutIdLst>
    <p:sldLayoutId id="2147483761" r:id="rId1"/>
    <p:sldLayoutId id="2147483764" r:id="rId2"/>
    <p:sldLayoutId id="2147483740" r:id="rId3"/>
    <p:sldLayoutId id="2147483702" r:id="rId4"/>
    <p:sldLayoutId id="2147483771" r:id="rId5"/>
    <p:sldLayoutId id="2147483706" r:id="rId6"/>
    <p:sldLayoutId id="2147483708" r:id="rId7"/>
    <p:sldLayoutId id="2147483710" r:id="rId8"/>
    <p:sldLayoutId id="2147483714" r:id="rId9"/>
    <p:sldLayoutId id="2147483716" r:id="rId10"/>
    <p:sldLayoutId id="2147483745" r:id="rId11"/>
    <p:sldLayoutId id="2147483768" r:id="rId12"/>
    <p:sldLayoutId id="2147483769" r:id="rId13"/>
    <p:sldLayoutId id="2147483762" r:id="rId14"/>
    <p:sldLayoutId id="2147483770" r:id="rId15"/>
    <p:sldLayoutId id="2147483766" r:id="rId16"/>
    <p:sldLayoutId id="2147483739" r:id="rId17"/>
    <p:sldLayoutId id="2147483719" r:id="rId18"/>
    <p:sldLayoutId id="2147483767" r:id="rId19"/>
    <p:sldLayoutId id="2147483748" r:id="rId20"/>
    <p:sldLayoutId id="2147483724" r:id="rId21"/>
    <p:sldLayoutId id="2147483725" r:id="rId22"/>
    <p:sldLayoutId id="2147483726" r:id="rId23"/>
    <p:sldLayoutId id="2147483729" r:id="rId24"/>
    <p:sldLayoutId id="2147483742" r:id="rId25"/>
    <p:sldLayoutId id="2147483733" r:id="rId26"/>
    <p:sldLayoutId id="2147483772" r:id="rId27"/>
  </p:sldLayoutIdLst>
  <p:timing>
    <p:tnLst>
      <p:par>
        <p:cTn id="1" dur="indefinite" restart="never" nodeType="tmRoot"/>
      </p:par>
    </p:tnLst>
  </p:timing>
  <p:hf hdr="0"/>
  <p:txStyles>
    <p:titleStyle>
      <a:lvl1pPr algn="l" defTabSz="1219170" rtl="0" eaLnBrk="1" latinLnBrk="0" hangingPunct="1">
        <a:spcBef>
          <a:spcPct val="0"/>
        </a:spcBef>
        <a:buNone/>
        <a:defRPr sz="3000" b="1" kern="1200" cap="all" baseline="0">
          <a:solidFill>
            <a:schemeClr val="tx2"/>
          </a:solidFill>
          <a:latin typeface="+mj-lt"/>
          <a:ea typeface="+mj-ea"/>
          <a:cs typeface="+mj-cs"/>
        </a:defRPr>
      </a:lvl1pPr>
    </p:titleStyle>
    <p:body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1.xml"/><Relationship Id="rId7" Type="http://schemas.openxmlformats.org/officeDocument/2006/relationships/image" Target="../media/image11.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3.bin"/><Relationship Id="rId11" Type="http://schemas.openxmlformats.org/officeDocument/2006/relationships/image" Target="../media/image24.png"/><Relationship Id="rId5" Type="http://schemas.openxmlformats.org/officeDocument/2006/relationships/notesSlide" Target="../notesSlides/notesSlide9.xml"/><Relationship Id="rId10" Type="http://schemas.openxmlformats.org/officeDocument/2006/relationships/image" Target="../media/image6.png"/><Relationship Id="rId4" Type="http://schemas.openxmlformats.org/officeDocument/2006/relationships/slideLayout" Target="../slideLayouts/slideLayout13.xml"/><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3.xml"/><Relationship Id="rId7" Type="http://schemas.openxmlformats.org/officeDocument/2006/relationships/image" Target="../media/image11.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5.bin"/><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5.xml"/><Relationship Id="rId7" Type="http://schemas.openxmlformats.org/officeDocument/2006/relationships/image" Target="../media/image11.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3.bin"/><Relationship Id="rId11"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27.png"/><Relationship Id="rId4" Type="http://schemas.openxmlformats.org/officeDocument/2006/relationships/slideLayout" Target="../slideLayouts/slideLayout13.xml"/><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7.xml"/><Relationship Id="rId7" Type="http://schemas.openxmlformats.org/officeDocument/2006/relationships/image" Target="../media/image11.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6.bin"/><Relationship Id="rId5" Type="http://schemas.openxmlformats.org/officeDocument/2006/relationships/notesSlide" Target="../notesSlides/notesSlide12.xml"/><Relationship Id="rId4"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tags" Target="../tags/tag19.xml"/><Relationship Id="rId7" Type="http://schemas.openxmlformats.org/officeDocument/2006/relationships/image" Target="../media/image11.emf"/><Relationship Id="rId12" Type="http://schemas.microsoft.com/office/2007/relationships/hdphoto" Target="../media/hdphoto3.wdp"/><Relationship Id="rId17" Type="http://schemas.openxmlformats.org/officeDocument/2006/relationships/image" Target="../media/image6.png"/><Relationship Id="rId2" Type="http://schemas.openxmlformats.org/officeDocument/2006/relationships/tags" Target="../tags/tag18.xml"/><Relationship Id="rId16" Type="http://schemas.microsoft.com/office/2007/relationships/hdphoto" Target="../media/hdphoto5.wdp"/><Relationship Id="rId1" Type="http://schemas.openxmlformats.org/officeDocument/2006/relationships/vmlDrawing" Target="../drawings/vmlDrawing9.vml"/><Relationship Id="rId6" Type="http://schemas.openxmlformats.org/officeDocument/2006/relationships/oleObject" Target="../embeddings/oleObject3.bin"/><Relationship Id="rId11" Type="http://schemas.openxmlformats.org/officeDocument/2006/relationships/image" Target="../media/image30.png"/><Relationship Id="rId5" Type="http://schemas.openxmlformats.org/officeDocument/2006/relationships/notesSlide" Target="../notesSlides/notesSlide13.xml"/><Relationship Id="rId15" Type="http://schemas.openxmlformats.org/officeDocument/2006/relationships/image" Target="../media/image32.png"/><Relationship Id="rId10" Type="http://schemas.microsoft.com/office/2007/relationships/hdphoto" Target="../media/hdphoto2.wdp"/><Relationship Id="rId4" Type="http://schemas.openxmlformats.org/officeDocument/2006/relationships/slideLayout" Target="../slideLayouts/slideLayout13.xml"/><Relationship Id="rId9" Type="http://schemas.openxmlformats.org/officeDocument/2006/relationships/image" Target="../media/image29.png"/><Relationship Id="rId1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3.xml"/><Relationship Id="rId7" Type="http://schemas.openxmlformats.org/officeDocument/2006/relationships/oleObject" Target="../embeddings/oleObject2.bin"/><Relationship Id="rId12" Type="http://schemas.openxmlformats.org/officeDocument/2006/relationships/image" Target="../media/image12.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notesSlide" Target="../notesSlides/notesSlide5.xml"/><Relationship Id="rId11" Type="http://schemas.openxmlformats.org/officeDocument/2006/relationships/image" Target="../media/image6.png"/><Relationship Id="rId5" Type="http://schemas.openxmlformats.org/officeDocument/2006/relationships/slideLayout" Target="../slideLayouts/slideLayout12.xml"/><Relationship Id="rId10" Type="http://schemas.openxmlformats.org/officeDocument/2006/relationships/chart" Target="../charts/chart2.xml"/><Relationship Id="rId4" Type="http://schemas.openxmlformats.org/officeDocument/2006/relationships/tags" Target="../tags/tag4.xml"/><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6.xml"/><Relationship Id="rId7" Type="http://schemas.openxmlformats.org/officeDocument/2006/relationships/image" Target="../media/image11.emf"/><Relationship Id="rId12" Type="http://schemas.openxmlformats.org/officeDocument/2006/relationships/image" Target="../media/image6.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6.jpeg"/><Relationship Id="rId5" Type="http://schemas.openxmlformats.org/officeDocument/2006/relationships/notesSlide" Target="../notesSlides/notesSlide6.xml"/><Relationship Id="rId10" Type="http://schemas.openxmlformats.org/officeDocument/2006/relationships/image" Target="../media/image15.jpeg"/><Relationship Id="rId4" Type="http://schemas.openxmlformats.org/officeDocument/2006/relationships/slideLayout" Target="../slideLayouts/slideLayout13.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8.xml"/><Relationship Id="rId7" Type="http://schemas.openxmlformats.org/officeDocument/2006/relationships/oleObject" Target="../embeddings/oleObject4.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notesSlide" Target="../notesSlides/notesSlide7.xml"/><Relationship Id="rId4" Type="http://schemas.openxmlformats.org/officeDocument/2006/relationships/slideLayout" Target="../slideLayouts/slideLayout19.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7.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9"/>
          </p:nvPr>
        </p:nvSpPr>
        <p:spPr>
          <a:xfrm>
            <a:off x="7360920" y="6929"/>
            <a:ext cx="4829493" cy="4839244"/>
          </a:xfrm>
          <a:solidFill>
            <a:srgbClr val="CAD4DE"/>
          </a:solidFill>
        </p:spPr>
        <p:txBody>
          <a:bodyPr/>
          <a:lstStyle/>
          <a:p>
            <a:endParaRPr lang="de-DE" dirty="0"/>
          </a:p>
        </p:txBody>
      </p:sp>
      <p:sp>
        <p:nvSpPr>
          <p:cNvPr id="20" name="Titel 19"/>
          <p:cNvSpPr>
            <a:spLocks noGrp="1"/>
          </p:cNvSpPr>
          <p:nvPr>
            <p:ph type="title"/>
          </p:nvPr>
        </p:nvSpPr>
        <p:spPr>
          <a:xfrm>
            <a:off x="7491730" y="988967"/>
            <a:ext cx="4698683" cy="2520280"/>
          </a:xfrm>
        </p:spPr>
        <p:txBody>
          <a:bodyPr/>
          <a:lstStyle/>
          <a:p>
            <a:r>
              <a:rPr lang="en-US" dirty="0" smtClean="0">
                <a:solidFill>
                  <a:srgbClr val="B71E3F"/>
                </a:solidFill>
              </a:rPr>
              <a:t>6</a:t>
            </a:r>
            <a:r>
              <a:rPr lang="en-US" baseline="30000" dirty="0" smtClean="0">
                <a:solidFill>
                  <a:srgbClr val="B71E3F"/>
                </a:solidFill>
              </a:rPr>
              <a:t>th</a:t>
            </a:r>
            <a:r>
              <a:rPr lang="en-US" dirty="0" smtClean="0">
                <a:solidFill>
                  <a:srgbClr val="B71E3F"/>
                </a:solidFill>
              </a:rPr>
              <a:t> annual health insurance conference </a:t>
            </a:r>
            <a:br>
              <a:rPr lang="en-US" dirty="0" smtClean="0">
                <a:solidFill>
                  <a:srgbClr val="B71E3F"/>
                </a:solidFill>
              </a:rPr>
            </a:br>
            <a:r>
              <a:rPr lang="en-US" dirty="0" smtClean="0">
                <a:solidFill>
                  <a:srgbClr val="B71E3F"/>
                </a:solidFill>
              </a:rPr>
              <a:t>2020</a:t>
            </a:r>
            <a:endParaRPr lang="en-GB" dirty="0">
              <a:solidFill>
                <a:srgbClr val="B71E3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8557" y="117426"/>
            <a:ext cx="2011783" cy="750587"/>
          </a:xfrm>
          <a:prstGeom prst="rect">
            <a:avLst/>
          </a:prstGeom>
        </p:spPr>
      </p:pic>
      <p:pic>
        <p:nvPicPr>
          <p:cNvPr id="4" name="Picture Placeholder 3"/>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6439" r="16439"/>
          <a:stretch>
            <a:fillRect/>
          </a:stretch>
        </p:blipFill>
        <p:spPr/>
      </p:pic>
    </p:spTree>
    <p:extLst>
      <p:ext uri="{BB962C8B-B14F-4D97-AF65-F5344CB8AC3E}">
        <p14:creationId xmlns:p14="http://schemas.microsoft.com/office/powerpoint/2010/main" val="3751933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2" name="think-cell Slide" r:id="rId6" imgW="270" imgH="270" progId="TCLayout.ActiveDocument.1">
                  <p:embed/>
                </p:oleObj>
              </mc:Choice>
              <mc:Fallback>
                <p:oleObj name="think-cell Slide" r:id="rId6" imgW="270" imgH="270" progId="TCLayout.ActiveDocument.1">
                  <p:embed/>
                  <p:pic>
                    <p:nvPicPr>
                      <p:cNvPr id="4" name="Obje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F4F2F2"/>
          </a:solidFill>
          <a:ln>
            <a:noFill/>
          </a:ln>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spcBef>
                <a:spcPct val="0"/>
              </a:spcBef>
              <a:spcAft>
                <a:spcPct val="0"/>
              </a:spcAft>
            </a:pPr>
            <a:endParaRPr lang="en-GB" sz="2500" b="1" dirty="0">
              <a:latin typeface="Arial"/>
              <a:ea typeface="+mj-ea"/>
              <a:cs typeface="+mj-cs"/>
              <a:sym typeface="Arial"/>
            </a:endParaRPr>
          </a:p>
        </p:txBody>
      </p:sp>
      <p:sp>
        <p:nvSpPr>
          <p:cNvPr id="5" name="Espace réservé du numéro de diapositive 4"/>
          <p:cNvSpPr>
            <a:spLocks noGrp="1"/>
          </p:cNvSpPr>
          <p:nvPr>
            <p:ph type="sldNum" sz="quarter" idx="18"/>
          </p:nvPr>
        </p:nvSpPr>
        <p:spPr>
          <a:xfrm>
            <a:off x="11180896" y="6278192"/>
            <a:ext cx="514281" cy="365639"/>
          </a:xfrm>
        </p:spPr>
        <p:txBody>
          <a:bodyPr/>
          <a:lstStyle/>
          <a:p>
            <a:fld id="{61201FF1-C63B-412E-ABF0-3D0E918900AC}" type="slidenum">
              <a:rPr lang="en-GB" smtClean="0"/>
              <a:pPr/>
              <a:t>10</a:t>
            </a:fld>
            <a:endParaRPr lang="en-GB" dirty="0"/>
          </a:p>
        </p:txBody>
      </p:sp>
      <p:sp>
        <p:nvSpPr>
          <p:cNvPr id="9" name="Text Placeholder 8"/>
          <p:cNvSpPr>
            <a:spLocks noGrp="1"/>
          </p:cNvSpPr>
          <p:nvPr>
            <p:ph type="body" sz="quarter" idx="19"/>
          </p:nvPr>
        </p:nvSpPr>
        <p:spPr/>
        <p:txBody>
          <a:bodyPr/>
          <a:lstStyle/>
          <a:p>
            <a:endParaRPr lang="en-US" dirty="0"/>
          </a:p>
        </p:txBody>
      </p:sp>
      <p:pic>
        <p:nvPicPr>
          <p:cNvPr id="45101" name="Picture 45" descr="Related image"/>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5499056" y="4390548"/>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86A13321-37E3-9545-988A-406BC3764B70}"/>
              </a:ext>
            </a:extLst>
          </p:cNvPr>
          <p:cNvPicPr>
            <a:picLocks noChangeAspect="1"/>
          </p:cNvPicPr>
          <p:nvPr/>
        </p:nvPicPr>
        <p:blipFill>
          <a:blip r:embed="rId9">
            <a:biLevel thresh="25000"/>
          </a:blip>
          <a:stretch>
            <a:fillRect/>
          </a:stretch>
        </p:blipFill>
        <p:spPr>
          <a:xfrm>
            <a:off x="592102" y="5256081"/>
            <a:ext cx="217354" cy="153904"/>
          </a:xfrm>
          <a:prstGeom prst="rect">
            <a:avLst/>
          </a:prstGeom>
        </p:spPr>
      </p:pic>
      <p:sp>
        <p:nvSpPr>
          <p:cNvPr id="31" name="Chevron 30"/>
          <p:cNvSpPr/>
          <p:nvPr/>
        </p:nvSpPr>
        <p:spPr>
          <a:xfrm>
            <a:off x="9929740" y="4934140"/>
            <a:ext cx="2194560" cy="1323960"/>
          </a:xfrm>
          <a:prstGeom prst="chevron">
            <a:avLst>
              <a:gd name="adj" fmla="val 20758"/>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214527" tIns="0" rIns="107263" bIns="107263" rtlCol="0" anchor="ctr" anchorCtr="0"/>
          <a:lstStyle/>
          <a:p>
            <a:pPr algn="ctr"/>
            <a:endParaRPr lang="en-US" sz="1467" b="1" dirty="0">
              <a:solidFill>
                <a:schemeClr val="bg1"/>
              </a:solidFill>
              <a:latin typeface="Allianz Neo" panose="020B0504020203020204" pitchFamily="34" charset="0"/>
            </a:endParaRPr>
          </a:p>
        </p:txBody>
      </p:sp>
      <p:sp>
        <p:nvSpPr>
          <p:cNvPr id="32" name="Rectangle 31"/>
          <p:cNvSpPr/>
          <p:nvPr/>
        </p:nvSpPr>
        <p:spPr bwMode="gray">
          <a:xfrm>
            <a:off x="9948326" y="4641244"/>
            <a:ext cx="2053426" cy="1660917"/>
          </a:xfrm>
          <a:prstGeom prst="rect">
            <a:avLst/>
          </a:prstGeom>
        </p:spPr>
        <p:txBody>
          <a:bodyPr/>
          <a:lstStyle/>
          <a:p>
            <a:pPr marL="228577">
              <a:spcBef>
                <a:spcPts val="1000"/>
              </a:spcBef>
              <a:buClr>
                <a:srgbClr val="DD5900"/>
              </a:buClr>
            </a:pPr>
            <a:endParaRPr lang="en-US" sz="1467" b="1" dirty="0">
              <a:solidFill>
                <a:schemeClr val="bg1"/>
              </a:solidFill>
              <a:ea typeface="Allianz Sans" pitchFamily="50" charset="0"/>
            </a:endParaRPr>
          </a:p>
          <a:p>
            <a:pPr marL="228577">
              <a:spcBef>
                <a:spcPts val="1000"/>
              </a:spcBef>
              <a:buClr>
                <a:srgbClr val="DD5900"/>
              </a:buClr>
            </a:pPr>
            <a:r>
              <a:rPr lang="en-US" sz="1467" b="1" dirty="0">
                <a:solidFill>
                  <a:schemeClr val="bg1"/>
                </a:solidFill>
                <a:ea typeface="Allianz Sans" pitchFamily="50" charset="0"/>
              </a:rPr>
              <a:t>Receive medical report with doctor’s advice and prescription, post call</a:t>
            </a:r>
          </a:p>
        </p:txBody>
      </p:sp>
      <p:grpSp>
        <p:nvGrpSpPr>
          <p:cNvPr id="33" name="Group 32">
            <a:extLst>
              <a:ext uri="{FF2B5EF4-FFF2-40B4-BE49-F238E27FC236}">
                <a16:creationId xmlns:a16="http://schemas.microsoft.com/office/drawing/2014/main" id="{284B0F5C-5237-C849-865D-8F5206C9027E}"/>
              </a:ext>
            </a:extLst>
          </p:cNvPr>
          <p:cNvGrpSpPr/>
          <p:nvPr/>
        </p:nvGrpSpPr>
        <p:grpSpPr>
          <a:xfrm>
            <a:off x="4329250" y="4931290"/>
            <a:ext cx="2103119" cy="1380854"/>
            <a:chOff x="5464716" y="4259480"/>
            <a:chExt cx="1798320" cy="1368797"/>
          </a:xfrm>
        </p:grpSpPr>
        <p:sp>
          <p:nvSpPr>
            <p:cNvPr id="34" name="Chevron 33"/>
            <p:cNvSpPr/>
            <p:nvPr/>
          </p:nvSpPr>
          <p:spPr>
            <a:xfrm>
              <a:off x="5464716" y="4288677"/>
              <a:ext cx="1798320" cy="1317137"/>
            </a:xfrm>
            <a:prstGeom prst="chevron">
              <a:avLst>
                <a:gd name="adj" fmla="val 2075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horz" lIns="214527" tIns="0" rIns="107263" bIns="107263" rtlCol="0" anchor="ctr" anchorCtr="0"/>
            <a:lstStyle/>
            <a:p>
              <a:pPr algn="ctr"/>
              <a:endParaRPr lang="en-US" sz="1467" b="1" dirty="0">
                <a:solidFill>
                  <a:schemeClr val="bg1"/>
                </a:solidFill>
                <a:latin typeface="Allianz Neo" panose="020B0504020203020204" pitchFamily="34" charset="0"/>
              </a:endParaRPr>
            </a:p>
          </p:txBody>
        </p:sp>
        <p:sp>
          <p:nvSpPr>
            <p:cNvPr id="35" name="Rectangle 34"/>
            <p:cNvSpPr/>
            <p:nvPr/>
          </p:nvSpPr>
          <p:spPr bwMode="gray">
            <a:xfrm>
              <a:off x="5654151" y="4259480"/>
              <a:ext cx="1533377" cy="1368797"/>
            </a:xfrm>
            <a:prstGeom prst="rect">
              <a:avLst/>
            </a:prstGeom>
          </p:spPr>
          <p:txBody>
            <a:bodyPr/>
            <a:lstStyle/>
            <a:p>
              <a:pPr marL="228577">
                <a:spcBef>
                  <a:spcPts val="1000"/>
                </a:spcBef>
                <a:buClr>
                  <a:srgbClr val="DD5900"/>
                </a:buClr>
              </a:pPr>
              <a:endParaRPr lang="en-US" sz="1467" b="1" dirty="0">
                <a:solidFill>
                  <a:schemeClr val="bg1"/>
                </a:solidFill>
                <a:ea typeface="Allianz Sans" pitchFamily="50" charset="0"/>
              </a:endParaRPr>
            </a:p>
            <a:p>
              <a:pPr marL="228577">
                <a:spcBef>
                  <a:spcPts val="1000"/>
                </a:spcBef>
                <a:buClr>
                  <a:srgbClr val="DD5900"/>
                </a:buClr>
              </a:pPr>
              <a:r>
                <a:rPr lang="en-US" sz="1467" b="1" dirty="0">
                  <a:solidFill>
                    <a:schemeClr val="bg1"/>
                  </a:solidFill>
                  <a:ea typeface="Allianz Sans" pitchFamily="50" charset="0"/>
                </a:rPr>
                <a:t>Give consent</a:t>
              </a:r>
            </a:p>
          </p:txBody>
        </p:sp>
      </p:grpSp>
      <p:grpSp>
        <p:nvGrpSpPr>
          <p:cNvPr id="36" name="Group 35">
            <a:extLst>
              <a:ext uri="{FF2B5EF4-FFF2-40B4-BE49-F238E27FC236}">
                <a16:creationId xmlns:a16="http://schemas.microsoft.com/office/drawing/2014/main" id="{CCF0205E-4205-3147-BBEA-E49A02932D6D}"/>
              </a:ext>
            </a:extLst>
          </p:cNvPr>
          <p:cNvGrpSpPr/>
          <p:nvPr/>
        </p:nvGrpSpPr>
        <p:grpSpPr>
          <a:xfrm>
            <a:off x="2393520" y="4948428"/>
            <a:ext cx="2090218" cy="1328159"/>
            <a:chOff x="4452346" y="4293184"/>
            <a:chExt cx="1828218" cy="1317137"/>
          </a:xfrm>
          <a:solidFill>
            <a:schemeClr val="bg1">
              <a:lumMod val="65000"/>
            </a:schemeClr>
          </a:solidFill>
        </p:grpSpPr>
        <p:sp>
          <p:nvSpPr>
            <p:cNvPr id="37" name="Chevron 36"/>
            <p:cNvSpPr/>
            <p:nvPr/>
          </p:nvSpPr>
          <p:spPr>
            <a:xfrm>
              <a:off x="4452346" y="4293184"/>
              <a:ext cx="1828218" cy="1317137"/>
            </a:xfrm>
            <a:prstGeom prst="chevron">
              <a:avLst>
                <a:gd name="adj" fmla="val 20758"/>
              </a:avLst>
            </a:prstGeom>
            <a:grpFill/>
            <a:ln>
              <a:noFill/>
            </a:ln>
            <a:effectLst/>
          </p:spPr>
          <p:style>
            <a:lnRef idx="1">
              <a:schemeClr val="accent1"/>
            </a:lnRef>
            <a:fillRef idx="3">
              <a:schemeClr val="accent1"/>
            </a:fillRef>
            <a:effectRef idx="2">
              <a:schemeClr val="accent1"/>
            </a:effectRef>
            <a:fontRef idx="minor">
              <a:schemeClr val="lt1"/>
            </a:fontRef>
          </p:style>
          <p:txBody>
            <a:bodyPr vert="horz" lIns="214527" tIns="0" rIns="107263" bIns="107263" rtlCol="0" anchor="ctr" anchorCtr="0"/>
            <a:lstStyle/>
            <a:p>
              <a:pPr algn="ctr"/>
              <a:endParaRPr lang="en-US" sz="1467" b="1" dirty="0">
                <a:solidFill>
                  <a:schemeClr val="bg1"/>
                </a:solidFill>
                <a:latin typeface="Allianz Neo" panose="020B0504020203020204" pitchFamily="34" charset="0"/>
              </a:endParaRPr>
            </a:p>
          </p:txBody>
        </p:sp>
        <p:sp>
          <p:nvSpPr>
            <p:cNvPr id="38" name="Rectangle 37"/>
            <p:cNvSpPr/>
            <p:nvPr/>
          </p:nvSpPr>
          <p:spPr bwMode="gray">
            <a:xfrm>
              <a:off x="4696802" y="4577344"/>
              <a:ext cx="1408176" cy="640080"/>
            </a:xfrm>
            <a:prstGeom prst="rect">
              <a:avLst/>
            </a:prstGeom>
            <a:grpFill/>
          </p:spPr>
          <p:txBody>
            <a:bodyPr/>
            <a:lstStyle/>
            <a:p>
              <a:pPr marL="228577">
                <a:spcBef>
                  <a:spcPts val="1000"/>
                </a:spcBef>
                <a:buClr>
                  <a:srgbClr val="DD5900"/>
                </a:buClr>
              </a:pPr>
              <a:r>
                <a:rPr lang="en-US" sz="1467" b="1" dirty="0">
                  <a:solidFill>
                    <a:schemeClr val="bg1"/>
                  </a:solidFill>
                  <a:ea typeface="Allianz Sans" pitchFamily="50" charset="0"/>
                </a:rPr>
                <a:t>Select the beneficiary</a:t>
              </a:r>
            </a:p>
          </p:txBody>
        </p:sp>
      </p:grpSp>
      <p:sp>
        <p:nvSpPr>
          <p:cNvPr id="39" name="Chevron 38"/>
          <p:cNvSpPr/>
          <p:nvPr/>
        </p:nvSpPr>
        <p:spPr>
          <a:xfrm>
            <a:off x="296146" y="4939917"/>
            <a:ext cx="2286000" cy="1329783"/>
          </a:xfrm>
          <a:prstGeom prst="chevron">
            <a:avLst>
              <a:gd name="adj" fmla="val 207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lIns="160874" tIns="0" rIns="80436" bIns="80436" rtlCol="0" anchor="ctr" anchorCtr="0"/>
          <a:lstStyle/>
          <a:p>
            <a:pPr algn="ctr"/>
            <a:endParaRPr lang="en-US" sz="1200" dirty="0">
              <a:solidFill>
                <a:srgbClr val="FFFFFF"/>
              </a:solidFill>
              <a:latin typeface="Allianz Neo" panose="020B0504020203020204" pitchFamily="34" charset="0"/>
            </a:endParaRPr>
          </a:p>
        </p:txBody>
      </p:sp>
      <p:sp>
        <p:nvSpPr>
          <p:cNvPr id="40" name="Rectangle 39"/>
          <p:cNvSpPr/>
          <p:nvPr/>
        </p:nvSpPr>
        <p:spPr bwMode="gray">
          <a:xfrm>
            <a:off x="557687" y="5093036"/>
            <a:ext cx="1737360" cy="1097999"/>
          </a:xfrm>
          <a:prstGeom prst="rect">
            <a:avLst/>
          </a:prstGeom>
        </p:spPr>
        <p:txBody>
          <a:bodyPr/>
          <a:lstStyle/>
          <a:p>
            <a:pPr marL="228577">
              <a:spcBef>
                <a:spcPts val="1000"/>
              </a:spcBef>
              <a:buClr>
                <a:srgbClr val="DD5900"/>
              </a:buClr>
            </a:pPr>
            <a:r>
              <a:rPr lang="en-US" sz="1467" b="1" dirty="0">
                <a:solidFill>
                  <a:schemeClr val="bg1"/>
                </a:solidFill>
                <a:ea typeface="Allianz Sans" pitchFamily="50" charset="0"/>
              </a:rPr>
              <a:t>Click on “See a doctor now” icon</a:t>
            </a:r>
          </a:p>
        </p:txBody>
      </p:sp>
      <p:grpSp>
        <p:nvGrpSpPr>
          <p:cNvPr id="41" name="Group 40">
            <a:extLst>
              <a:ext uri="{FF2B5EF4-FFF2-40B4-BE49-F238E27FC236}">
                <a16:creationId xmlns:a16="http://schemas.microsoft.com/office/drawing/2014/main" id="{AE133DEA-D91E-5D43-9B0A-43FA63CD869A}"/>
              </a:ext>
            </a:extLst>
          </p:cNvPr>
          <p:cNvGrpSpPr/>
          <p:nvPr/>
        </p:nvGrpSpPr>
        <p:grpSpPr>
          <a:xfrm>
            <a:off x="8179474" y="4898392"/>
            <a:ext cx="1952654" cy="1379495"/>
            <a:chOff x="7126189" y="4244149"/>
            <a:chExt cx="1797783" cy="1366172"/>
          </a:xfrm>
        </p:grpSpPr>
        <p:sp>
          <p:nvSpPr>
            <p:cNvPr id="42" name="Chevron 41"/>
            <p:cNvSpPr/>
            <p:nvPr/>
          </p:nvSpPr>
          <p:spPr>
            <a:xfrm>
              <a:off x="7126189" y="4293184"/>
              <a:ext cx="1767939" cy="1317137"/>
            </a:xfrm>
            <a:prstGeom prst="chevron">
              <a:avLst>
                <a:gd name="adj" fmla="val 20758"/>
              </a:avLst>
            </a:prstGeom>
            <a:solidFill>
              <a:srgbClr val="31A9B0"/>
            </a:solidFill>
            <a:ln>
              <a:noFill/>
            </a:ln>
            <a:effectLst/>
          </p:spPr>
          <p:style>
            <a:lnRef idx="1">
              <a:schemeClr val="accent1"/>
            </a:lnRef>
            <a:fillRef idx="3">
              <a:schemeClr val="accent1"/>
            </a:fillRef>
            <a:effectRef idx="2">
              <a:schemeClr val="accent1"/>
            </a:effectRef>
            <a:fontRef idx="minor">
              <a:schemeClr val="lt1"/>
            </a:fontRef>
          </p:style>
          <p:txBody>
            <a:bodyPr vert="horz" lIns="214527" tIns="0" rIns="107263" bIns="107263" rtlCol="0" anchor="ctr" anchorCtr="0"/>
            <a:lstStyle/>
            <a:p>
              <a:pPr algn="ctr"/>
              <a:endParaRPr lang="en-US" sz="1467" b="1" dirty="0">
                <a:solidFill>
                  <a:schemeClr val="bg1"/>
                </a:solidFill>
                <a:latin typeface="Allianz Neo" panose="020B0504020203020204" pitchFamily="34" charset="0"/>
              </a:endParaRPr>
            </a:p>
          </p:txBody>
        </p:sp>
        <p:sp>
          <p:nvSpPr>
            <p:cNvPr id="43" name="Rectangle 42"/>
            <p:cNvSpPr/>
            <p:nvPr/>
          </p:nvSpPr>
          <p:spPr bwMode="gray">
            <a:xfrm>
              <a:off x="7355756" y="4244149"/>
              <a:ext cx="1568216" cy="1280159"/>
            </a:xfrm>
            <a:prstGeom prst="rect">
              <a:avLst/>
            </a:prstGeom>
          </p:spPr>
          <p:txBody>
            <a:bodyPr/>
            <a:lstStyle/>
            <a:p>
              <a:pPr marL="228577">
                <a:spcBef>
                  <a:spcPts val="1000"/>
                </a:spcBef>
                <a:buClr>
                  <a:srgbClr val="DD5900"/>
                </a:buClr>
              </a:pPr>
              <a:endParaRPr lang="en-US" sz="1467" b="1" dirty="0">
                <a:solidFill>
                  <a:schemeClr val="bg1"/>
                </a:solidFill>
                <a:ea typeface="Allianz Sans" pitchFamily="50" charset="0"/>
              </a:endParaRPr>
            </a:p>
            <a:p>
              <a:pPr marL="228577">
                <a:spcBef>
                  <a:spcPts val="1000"/>
                </a:spcBef>
                <a:buClr>
                  <a:srgbClr val="DD5900"/>
                </a:buClr>
              </a:pPr>
              <a:r>
                <a:rPr lang="en-US" sz="1467" b="1" dirty="0">
                  <a:solidFill>
                    <a:schemeClr val="bg1"/>
                  </a:solidFill>
                  <a:ea typeface="Allianz Sans" pitchFamily="50" charset="0"/>
                </a:rPr>
                <a:t>Begin Video consultation</a:t>
              </a:r>
            </a:p>
          </p:txBody>
        </p:sp>
      </p:grpSp>
      <p:grpSp>
        <p:nvGrpSpPr>
          <p:cNvPr id="44" name="Group 43">
            <a:extLst>
              <a:ext uri="{FF2B5EF4-FFF2-40B4-BE49-F238E27FC236}">
                <a16:creationId xmlns:a16="http://schemas.microsoft.com/office/drawing/2014/main" id="{284B0F5C-5237-C849-865D-8F5206C9027E}"/>
              </a:ext>
            </a:extLst>
          </p:cNvPr>
          <p:cNvGrpSpPr/>
          <p:nvPr/>
        </p:nvGrpSpPr>
        <p:grpSpPr>
          <a:xfrm>
            <a:off x="6255405" y="4933395"/>
            <a:ext cx="2103119" cy="1380854"/>
            <a:chOff x="5464716" y="4259480"/>
            <a:chExt cx="1798320" cy="1368797"/>
          </a:xfrm>
        </p:grpSpPr>
        <p:sp>
          <p:nvSpPr>
            <p:cNvPr id="45" name="Chevron 44"/>
            <p:cNvSpPr/>
            <p:nvPr/>
          </p:nvSpPr>
          <p:spPr>
            <a:xfrm>
              <a:off x="5464716" y="4288677"/>
              <a:ext cx="1798320" cy="1317137"/>
            </a:xfrm>
            <a:prstGeom prst="chevron">
              <a:avLst>
                <a:gd name="adj" fmla="val 2075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214527" tIns="0" rIns="107263" bIns="107263" rtlCol="0" anchor="ctr" anchorCtr="0"/>
            <a:lstStyle/>
            <a:p>
              <a:pPr algn="ctr"/>
              <a:endParaRPr lang="en-US" sz="1467" b="1" dirty="0">
                <a:solidFill>
                  <a:schemeClr val="bg1"/>
                </a:solidFill>
                <a:latin typeface="Allianz Neo" panose="020B0504020203020204" pitchFamily="34" charset="0"/>
              </a:endParaRPr>
            </a:p>
          </p:txBody>
        </p:sp>
        <p:sp>
          <p:nvSpPr>
            <p:cNvPr id="46" name="Rectangle 45"/>
            <p:cNvSpPr/>
            <p:nvPr/>
          </p:nvSpPr>
          <p:spPr bwMode="gray">
            <a:xfrm>
              <a:off x="5579695" y="4259480"/>
              <a:ext cx="1533377" cy="1368797"/>
            </a:xfrm>
            <a:prstGeom prst="rect">
              <a:avLst/>
            </a:prstGeom>
          </p:spPr>
          <p:txBody>
            <a:bodyPr/>
            <a:lstStyle/>
            <a:p>
              <a:pPr marL="228577">
                <a:spcBef>
                  <a:spcPts val="1000"/>
                </a:spcBef>
                <a:buClr>
                  <a:srgbClr val="DD5900"/>
                </a:buClr>
              </a:pPr>
              <a:endParaRPr lang="en-US" sz="1467" b="1" dirty="0">
                <a:solidFill>
                  <a:schemeClr val="bg1"/>
                </a:solidFill>
                <a:ea typeface="Allianz Sans" pitchFamily="50" charset="0"/>
              </a:endParaRPr>
            </a:p>
            <a:p>
              <a:pPr marL="228577">
                <a:spcBef>
                  <a:spcPts val="1000"/>
                </a:spcBef>
                <a:buClr>
                  <a:srgbClr val="DD5900"/>
                </a:buClr>
              </a:pPr>
              <a:r>
                <a:rPr lang="en-US" sz="1467" b="1" dirty="0">
                  <a:solidFill>
                    <a:schemeClr val="bg1"/>
                  </a:solidFill>
                  <a:ea typeface="Allianz Sans" pitchFamily="50" charset="0"/>
                </a:rPr>
                <a:t>Fill out  medical questions </a:t>
              </a:r>
            </a:p>
          </p:txBody>
        </p:sp>
      </p:grpSp>
      <p:sp>
        <p:nvSpPr>
          <p:cNvPr id="47" name="TextBox 46">
            <a:extLst>
              <a:ext uri="{FF2B5EF4-FFF2-40B4-BE49-F238E27FC236}">
                <a16:creationId xmlns:a16="http://schemas.microsoft.com/office/drawing/2014/main" id="{6500A0A6-8278-EE47-B9DB-977F53639695}"/>
              </a:ext>
            </a:extLst>
          </p:cNvPr>
          <p:cNvSpPr txBox="1"/>
          <p:nvPr/>
        </p:nvSpPr>
        <p:spPr>
          <a:xfrm>
            <a:off x="827034" y="4560701"/>
            <a:ext cx="1187583" cy="427931"/>
          </a:xfrm>
          <a:prstGeom prst="rect">
            <a:avLst/>
          </a:prstGeom>
          <a:noFill/>
        </p:spPr>
        <p:txBody>
          <a:bodyPr wrap="square" lIns="91416" tIns="89976" rIns="91416" bIns="89976"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kern="1200">
                <a:solidFill>
                  <a:srgbClr val="DD5900"/>
                </a:solidFill>
                <a:ea typeface="ＭＳ Ｐゴシック" charset="0"/>
                <a:cs typeface="Arial Narrow"/>
              </a:defRPr>
            </a:lvl1pPr>
          </a:lstStyle>
          <a:p>
            <a:r>
              <a:rPr lang="en-US" sz="1600" dirty="0"/>
              <a:t>Home</a:t>
            </a:r>
          </a:p>
        </p:txBody>
      </p:sp>
      <p:sp>
        <p:nvSpPr>
          <p:cNvPr id="48" name="TextBox 47">
            <a:extLst>
              <a:ext uri="{FF2B5EF4-FFF2-40B4-BE49-F238E27FC236}">
                <a16:creationId xmlns:a16="http://schemas.microsoft.com/office/drawing/2014/main" id="{B0A7C46B-6F45-3544-A335-82F2FEED5386}"/>
              </a:ext>
            </a:extLst>
          </p:cNvPr>
          <p:cNvSpPr txBox="1"/>
          <p:nvPr/>
        </p:nvSpPr>
        <p:spPr>
          <a:xfrm>
            <a:off x="2488415" y="4592074"/>
            <a:ext cx="1736525" cy="427931"/>
          </a:xfrm>
          <a:prstGeom prst="rect">
            <a:avLst/>
          </a:prstGeom>
          <a:noFill/>
        </p:spPr>
        <p:txBody>
          <a:bodyPr wrap="square" lIns="91416" tIns="89976" rIns="91416" bIns="89976"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kern="1200">
                <a:solidFill>
                  <a:srgbClr val="DD5900"/>
                </a:solidFill>
                <a:ea typeface="ＭＳ Ｐゴシック" charset="0"/>
                <a:cs typeface="Arial Narrow"/>
              </a:defRPr>
            </a:lvl1pPr>
          </a:lstStyle>
          <a:p>
            <a:r>
              <a:rPr lang="en-US" sz="1600" dirty="0"/>
              <a:t>Select Patient</a:t>
            </a:r>
          </a:p>
        </p:txBody>
      </p:sp>
      <p:sp>
        <p:nvSpPr>
          <p:cNvPr id="49" name="TextBox 48">
            <a:extLst>
              <a:ext uri="{FF2B5EF4-FFF2-40B4-BE49-F238E27FC236}">
                <a16:creationId xmlns:a16="http://schemas.microsoft.com/office/drawing/2014/main" id="{9F66B3AC-0837-7E41-8232-C04DA0230799}"/>
              </a:ext>
            </a:extLst>
          </p:cNvPr>
          <p:cNvSpPr txBox="1"/>
          <p:nvPr/>
        </p:nvSpPr>
        <p:spPr>
          <a:xfrm>
            <a:off x="6121385" y="4601701"/>
            <a:ext cx="2629587" cy="427931"/>
          </a:xfrm>
          <a:prstGeom prst="rect">
            <a:avLst/>
          </a:prstGeom>
          <a:noFill/>
        </p:spPr>
        <p:txBody>
          <a:bodyPr wrap="square" lIns="91416" tIns="89976" rIns="91416" bIns="89976"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kern="1200">
                <a:solidFill>
                  <a:srgbClr val="DD5900"/>
                </a:solidFill>
                <a:ea typeface="ＭＳ Ｐゴシック" charset="0"/>
                <a:cs typeface="Arial Narrow"/>
              </a:defRPr>
            </a:lvl1pPr>
          </a:lstStyle>
          <a:p>
            <a:r>
              <a:rPr lang="en-US" sz="1600" dirty="0"/>
              <a:t>Medical Questions</a:t>
            </a:r>
          </a:p>
        </p:txBody>
      </p:sp>
      <p:sp>
        <p:nvSpPr>
          <p:cNvPr id="50" name="TextBox 49">
            <a:extLst>
              <a:ext uri="{FF2B5EF4-FFF2-40B4-BE49-F238E27FC236}">
                <a16:creationId xmlns:a16="http://schemas.microsoft.com/office/drawing/2014/main" id="{BA46844E-9BCC-A848-838C-5987325CAA96}"/>
              </a:ext>
            </a:extLst>
          </p:cNvPr>
          <p:cNvSpPr txBox="1"/>
          <p:nvPr/>
        </p:nvSpPr>
        <p:spPr>
          <a:xfrm>
            <a:off x="8719074" y="4590748"/>
            <a:ext cx="1187583" cy="427931"/>
          </a:xfrm>
          <a:prstGeom prst="rect">
            <a:avLst/>
          </a:prstGeom>
          <a:noFill/>
        </p:spPr>
        <p:txBody>
          <a:bodyPr wrap="square" lIns="91416" tIns="89976" rIns="91416" bIns="89976"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kern="1200">
                <a:solidFill>
                  <a:srgbClr val="DD5900"/>
                </a:solidFill>
                <a:ea typeface="ＭＳ Ｐゴシック" charset="0"/>
                <a:cs typeface="Arial Narrow"/>
              </a:defRPr>
            </a:lvl1pPr>
          </a:lstStyle>
          <a:p>
            <a:r>
              <a:rPr lang="en-US" sz="1600" dirty="0"/>
              <a:t>Call</a:t>
            </a:r>
          </a:p>
        </p:txBody>
      </p:sp>
      <p:sp>
        <p:nvSpPr>
          <p:cNvPr id="51" name="TextBox 50">
            <a:extLst>
              <a:ext uri="{FF2B5EF4-FFF2-40B4-BE49-F238E27FC236}">
                <a16:creationId xmlns:a16="http://schemas.microsoft.com/office/drawing/2014/main" id="{01D6578A-825A-E649-B870-BBDBAE516299}"/>
              </a:ext>
            </a:extLst>
          </p:cNvPr>
          <p:cNvSpPr txBox="1"/>
          <p:nvPr/>
        </p:nvSpPr>
        <p:spPr>
          <a:xfrm>
            <a:off x="9899695" y="4565595"/>
            <a:ext cx="2261677" cy="427931"/>
          </a:xfrm>
          <a:prstGeom prst="rect">
            <a:avLst/>
          </a:prstGeom>
          <a:noFill/>
        </p:spPr>
        <p:txBody>
          <a:bodyPr wrap="square" lIns="91416" tIns="89976" rIns="91416" bIns="89976"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kern="1200">
                <a:solidFill>
                  <a:srgbClr val="DD5900"/>
                </a:solidFill>
                <a:ea typeface="ＭＳ Ｐゴシック" charset="0"/>
                <a:cs typeface="Arial Narrow"/>
              </a:defRPr>
            </a:lvl1pPr>
          </a:lstStyle>
          <a:p>
            <a:r>
              <a:rPr lang="en-US" sz="1600" dirty="0"/>
              <a:t>Doctor’s Report</a:t>
            </a:r>
          </a:p>
        </p:txBody>
      </p:sp>
      <p:sp>
        <p:nvSpPr>
          <p:cNvPr id="52" name="TextBox 51">
            <a:extLst>
              <a:ext uri="{FF2B5EF4-FFF2-40B4-BE49-F238E27FC236}">
                <a16:creationId xmlns:a16="http://schemas.microsoft.com/office/drawing/2014/main" id="{9F66B3AC-0837-7E41-8232-C04DA0230799}"/>
              </a:ext>
            </a:extLst>
          </p:cNvPr>
          <p:cNvSpPr txBox="1"/>
          <p:nvPr/>
        </p:nvSpPr>
        <p:spPr>
          <a:xfrm>
            <a:off x="4614205" y="4596599"/>
            <a:ext cx="1187583" cy="427931"/>
          </a:xfrm>
          <a:prstGeom prst="rect">
            <a:avLst/>
          </a:prstGeom>
          <a:noFill/>
        </p:spPr>
        <p:txBody>
          <a:bodyPr wrap="square" lIns="91416" tIns="89976" rIns="91416" bIns="89976"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kern="1200">
                <a:solidFill>
                  <a:srgbClr val="DD5900"/>
                </a:solidFill>
                <a:ea typeface="ＭＳ Ｐゴシック" charset="0"/>
                <a:cs typeface="Arial Narrow"/>
              </a:defRPr>
            </a:lvl1pPr>
          </a:lstStyle>
          <a:p>
            <a:r>
              <a:rPr lang="en-US" sz="1600" dirty="0"/>
              <a:t>Consent</a:t>
            </a:r>
          </a:p>
        </p:txBody>
      </p:sp>
      <p:pic>
        <p:nvPicPr>
          <p:cNvPr id="64" name="Picture 6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pic>
        <p:nvPicPr>
          <p:cNvPr id="3" name="Picture 2"/>
          <p:cNvPicPr>
            <a:picLocks noChangeAspect="1"/>
          </p:cNvPicPr>
          <p:nvPr/>
        </p:nvPicPr>
        <p:blipFill>
          <a:blip r:embed="rId11"/>
          <a:stretch>
            <a:fillRect/>
          </a:stretch>
        </p:blipFill>
        <p:spPr>
          <a:xfrm>
            <a:off x="724119" y="1409503"/>
            <a:ext cx="10155338" cy="3084815"/>
          </a:xfrm>
          <a:prstGeom prst="rect">
            <a:avLst/>
          </a:prstGeom>
        </p:spPr>
      </p:pic>
      <p:sp>
        <p:nvSpPr>
          <p:cNvPr id="65" name="Title 3"/>
          <p:cNvSpPr txBox="1">
            <a:spLocks/>
          </p:cNvSpPr>
          <p:nvPr/>
        </p:nvSpPr>
        <p:spPr>
          <a:xfrm>
            <a:off x="507934" y="515937"/>
            <a:ext cx="10672963" cy="514351"/>
          </a:xfrm>
          <a:prstGeom prst="rect">
            <a:avLst/>
          </a:prstGeom>
        </p:spPr>
        <p:txBody>
          <a:bodyPr vert="horz" wrap="square" lIns="0" tIns="36000" rIns="0" bIns="0" rtlCol="0" anchor="t">
            <a:noAutofit/>
          </a:bodyPr>
          <a:lstStyle>
            <a:lvl1pPr algn="l" defTabSz="1219170" rtl="0" eaLnBrk="1" latinLnBrk="0" hangingPunct="1">
              <a:spcBef>
                <a:spcPct val="0"/>
              </a:spcBef>
              <a:buNone/>
              <a:defRPr sz="3000" b="1" kern="1200" cap="all" baseline="0">
                <a:solidFill>
                  <a:schemeClr val="tx2"/>
                </a:solidFill>
                <a:latin typeface="+mj-lt"/>
                <a:ea typeface="+mj-ea"/>
                <a:cs typeface="+mj-cs"/>
              </a:defRPr>
            </a:lvl1pPr>
          </a:lstStyle>
          <a:p>
            <a:r>
              <a:rPr lang="en-GB" sz="3200" dirty="0"/>
              <a:t>Teleconsultation – THE JOURNEY</a:t>
            </a:r>
            <a:endParaRPr lang="en-GB" sz="2000" dirty="0"/>
          </a:p>
        </p:txBody>
      </p:sp>
      <p:sp>
        <p:nvSpPr>
          <p:cNvPr id="66" name="Datumsplatzhalter 21"/>
          <p:cNvSpPr>
            <a:spLocks noGrp="1"/>
          </p:cNvSpPr>
          <p:nvPr>
            <p:ph type="dt" sz="half" idx="16"/>
          </p:nvPr>
        </p:nvSpPr>
        <p:spPr>
          <a:xfrm>
            <a:off x="1692008" y="6494399"/>
            <a:ext cx="1306854" cy="123112"/>
          </a:xfrm>
        </p:spPr>
        <p:txBody>
          <a:bodyPr/>
          <a:lstStyle/>
          <a:p>
            <a:fld id="{151A9775-DA3C-42B4-A367-E125521E13E5}" type="datetime5">
              <a:rPr lang="en-US" smtClean="0"/>
              <a:t>17-Feb-20</a:t>
            </a:fld>
            <a:endParaRPr lang="en-GB" dirty="0"/>
          </a:p>
        </p:txBody>
      </p:sp>
    </p:spTree>
    <p:extLst>
      <p:ext uri="{BB962C8B-B14F-4D97-AF65-F5344CB8AC3E}">
        <p14:creationId xmlns:p14="http://schemas.microsoft.com/office/powerpoint/2010/main" val="319389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 9"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3" name="think-cell Slide" r:id="rId6" imgW="270" imgH="270" progId="TCLayout.ActiveDocument.1">
                  <p:embed/>
                </p:oleObj>
              </mc:Choice>
              <mc:Fallback>
                <p:oleObj name="think-cell Slide" r:id="rId6" imgW="270" imgH="270" progId="TCLayout.ActiveDocument.1">
                  <p:embed/>
                  <p:pic>
                    <p:nvPicPr>
                      <p:cNvPr id="10" name="Objet 9"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a:solidFill>
            <a:srgbClr val="F4F2F2"/>
          </a:solidFill>
          <a:ln>
            <a:noFill/>
          </a:ln>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spcBef>
                <a:spcPct val="0"/>
              </a:spcBef>
              <a:spcAft>
                <a:spcPct val="0"/>
              </a:spcAft>
            </a:pPr>
            <a:endParaRPr lang="en-GB" sz="3100" b="1" dirty="0">
              <a:solidFill>
                <a:srgbClr val="000000"/>
              </a:solidFill>
              <a:latin typeface="Arial"/>
              <a:ea typeface="+mj-ea"/>
              <a:cs typeface="+mj-cs"/>
              <a:sym typeface="Arial"/>
            </a:endParaRPr>
          </a:p>
        </p:txBody>
      </p:sp>
      <p:sp>
        <p:nvSpPr>
          <p:cNvPr id="4" name="Espace réservé du pied de page 3"/>
          <p:cNvSpPr>
            <a:spLocks noGrp="1"/>
          </p:cNvSpPr>
          <p:nvPr>
            <p:ph type="ftr" sz="quarter" idx="17"/>
          </p:nvPr>
        </p:nvSpPr>
        <p:spPr/>
        <p:txBody>
          <a:bodyPr/>
          <a:lstStyle/>
          <a:p>
            <a:r>
              <a:rPr lang="en-GB" dirty="0">
                <a:solidFill>
                  <a:srgbClr val="000000"/>
                </a:solidFill>
              </a:rPr>
              <a:t>Source: Allianz Partner commissioned research </a:t>
            </a:r>
          </a:p>
        </p:txBody>
      </p:sp>
      <p:sp>
        <p:nvSpPr>
          <p:cNvPr id="5" name="Espace réservé du numéro de diapositive 4"/>
          <p:cNvSpPr>
            <a:spLocks noGrp="1"/>
          </p:cNvSpPr>
          <p:nvPr>
            <p:ph type="sldNum" sz="quarter" idx="18"/>
          </p:nvPr>
        </p:nvSpPr>
        <p:spPr/>
        <p:txBody>
          <a:bodyPr/>
          <a:lstStyle/>
          <a:p>
            <a:fld id="{61201FF1-C63B-412E-ABF0-3D0E918900AC}" type="slidenum">
              <a:rPr lang="en-GB" smtClean="0">
                <a:solidFill>
                  <a:srgbClr val="000000"/>
                </a:solidFill>
              </a:rPr>
              <a:pPr/>
              <a:t>11</a:t>
            </a:fld>
            <a:endParaRPr lang="en-GB" dirty="0">
              <a:solidFill>
                <a:srgbClr val="000000"/>
              </a:solidFill>
            </a:endParaRPr>
          </a:p>
        </p:txBody>
      </p:sp>
      <p:sp>
        <p:nvSpPr>
          <p:cNvPr id="6" name="Espace réservé du texte 5"/>
          <p:cNvSpPr>
            <a:spLocks noGrp="1"/>
          </p:cNvSpPr>
          <p:nvPr>
            <p:ph type="body" sz="quarter" idx="19"/>
          </p:nvPr>
        </p:nvSpPr>
        <p:spPr/>
        <p:txBody>
          <a:bodyPr/>
          <a:lstStyle/>
          <a:p>
            <a:endParaRPr lang="en-GB" dirty="0"/>
          </a:p>
        </p:txBody>
      </p:sp>
      <p:sp>
        <p:nvSpPr>
          <p:cNvPr id="7" name="Titre 6"/>
          <p:cNvSpPr>
            <a:spLocks noGrp="1"/>
          </p:cNvSpPr>
          <p:nvPr>
            <p:ph type="title"/>
          </p:nvPr>
        </p:nvSpPr>
        <p:spPr>
          <a:xfrm>
            <a:off x="507935" y="526046"/>
            <a:ext cx="9691728" cy="504242"/>
          </a:xfrm>
        </p:spPr>
        <p:txBody>
          <a:bodyPr/>
          <a:lstStyle/>
          <a:p>
            <a:r>
              <a:rPr lang="en-GB" dirty="0"/>
              <a:t>Telehealth can </a:t>
            </a:r>
            <a:r>
              <a:rPr lang="en-GB" dirty="0" smtClean="0"/>
              <a:t>address key pain </a:t>
            </a:r>
            <a:r>
              <a:rPr lang="en-GB" dirty="0"/>
              <a:t>points</a:t>
            </a:r>
          </a:p>
        </p:txBody>
      </p:sp>
      <p:sp>
        <p:nvSpPr>
          <p:cNvPr id="11" name="Oval 10"/>
          <p:cNvSpPr/>
          <p:nvPr/>
        </p:nvSpPr>
        <p:spPr>
          <a:xfrm>
            <a:off x="1150816" y="1987433"/>
            <a:ext cx="2256443" cy="2257260"/>
          </a:xfrm>
          <a:prstGeom prst="ellipse">
            <a:avLst/>
          </a:prstGeom>
          <a:solidFill>
            <a:schemeClr val="accent1">
              <a:alpha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12" name="Oval 11"/>
          <p:cNvSpPr/>
          <p:nvPr/>
        </p:nvSpPr>
        <p:spPr>
          <a:xfrm>
            <a:off x="3058900" y="1987433"/>
            <a:ext cx="2256443" cy="2257260"/>
          </a:xfrm>
          <a:prstGeom prst="ellipse">
            <a:avLst/>
          </a:prstGeom>
          <a:solidFill>
            <a:schemeClr val="accent3">
              <a:alpha val="80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13" name="Oval 12"/>
          <p:cNvSpPr/>
          <p:nvPr/>
        </p:nvSpPr>
        <p:spPr>
          <a:xfrm>
            <a:off x="6875071" y="1987433"/>
            <a:ext cx="2256443" cy="2257260"/>
          </a:xfrm>
          <a:prstGeom prst="ellipse">
            <a:avLst/>
          </a:prstGeom>
          <a:solidFill>
            <a:schemeClr val="accent6">
              <a:alpha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latin typeface="Allianz Neo" panose="020B0504020203020204" pitchFamily="34" charset="0"/>
            </a:endParaRPr>
          </a:p>
        </p:txBody>
      </p:sp>
      <p:sp>
        <p:nvSpPr>
          <p:cNvPr id="14" name="Oval 13"/>
          <p:cNvSpPr/>
          <p:nvPr/>
        </p:nvSpPr>
        <p:spPr>
          <a:xfrm>
            <a:off x="4966986" y="1987433"/>
            <a:ext cx="2256443" cy="2257260"/>
          </a:xfrm>
          <a:prstGeom prst="ellipse">
            <a:avLst/>
          </a:prstGeom>
          <a:solidFill>
            <a:schemeClr val="accent5">
              <a:alpha val="8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endParaRPr>
          </a:p>
        </p:txBody>
      </p:sp>
      <p:sp>
        <p:nvSpPr>
          <p:cNvPr id="15" name="Oval 14"/>
          <p:cNvSpPr/>
          <p:nvPr/>
        </p:nvSpPr>
        <p:spPr>
          <a:xfrm>
            <a:off x="8783157" y="1987433"/>
            <a:ext cx="2256443" cy="2257260"/>
          </a:xfrm>
          <a:prstGeom prst="ellipse">
            <a:avLst/>
          </a:prstGeom>
          <a:solidFill>
            <a:schemeClr val="accent4">
              <a:alpha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0000"/>
              </a:solidFill>
              <a:latin typeface="Allianz Neo" panose="020B0504020203020204" pitchFamily="34" charset="0"/>
            </a:endParaRPr>
          </a:p>
        </p:txBody>
      </p:sp>
      <p:sp>
        <p:nvSpPr>
          <p:cNvPr id="16" name="Textplatzhalter 3"/>
          <p:cNvSpPr txBox="1">
            <a:spLocks/>
          </p:cNvSpPr>
          <p:nvPr/>
        </p:nvSpPr>
        <p:spPr>
          <a:xfrm>
            <a:off x="1188716" y="4437906"/>
            <a:ext cx="2180642" cy="1368152"/>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000" dirty="0">
                <a:solidFill>
                  <a:srgbClr val="000000"/>
                </a:solidFill>
                <a:latin typeface="Allianz Neo" panose="020B0504020203020204" pitchFamily="34" charset="0"/>
              </a:rPr>
              <a:t>Lower Cost</a:t>
            </a:r>
          </a:p>
          <a:p>
            <a:pPr algn="ctr"/>
            <a:r>
              <a:rPr lang="en-US" dirty="0">
                <a:solidFill>
                  <a:srgbClr val="000000"/>
                </a:solidFill>
                <a:latin typeface="Allianz Neo" panose="020B0504020203020204" pitchFamily="34" charset="0"/>
              </a:rPr>
              <a:t>Avoid a physical consultation</a:t>
            </a:r>
          </a:p>
        </p:txBody>
      </p:sp>
      <p:sp>
        <p:nvSpPr>
          <p:cNvPr id="17" name="Textplatzhalter 3"/>
          <p:cNvSpPr txBox="1">
            <a:spLocks/>
          </p:cNvSpPr>
          <p:nvPr/>
        </p:nvSpPr>
        <p:spPr>
          <a:xfrm>
            <a:off x="3053473" y="4437906"/>
            <a:ext cx="2180642" cy="1368152"/>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000" dirty="0">
                <a:solidFill>
                  <a:srgbClr val="000000"/>
                </a:solidFill>
                <a:latin typeface="Allianz Neo" panose="020B0504020203020204" pitchFamily="34" charset="0"/>
              </a:rPr>
              <a:t>24 / 7 Access</a:t>
            </a:r>
          </a:p>
          <a:p>
            <a:pPr algn="ctr"/>
            <a:r>
              <a:rPr lang="en-GB" dirty="0">
                <a:solidFill>
                  <a:srgbClr val="000000"/>
                </a:solidFill>
                <a:latin typeface="Allianz Neo" panose="020B0504020203020204" pitchFamily="34" charset="0"/>
              </a:rPr>
              <a:t>Immediate access at any time a medical specialist</a:t>
            </a:r>
          </a:p>
        </p:txBody>
      </p:sp>
      <p:sp>
        <p:nvSpPr>
          <p:cNvPr id="18" name="Textplatzhalter 3"/>
          <p:cNvSpPr txBox="1">
            <a:spLocks/>
          </p:cNvSpPr>
          <p:nvPr/>
        </p:nvSpPr>
        <p:spPr>
          <a:xfrm>
            <a:off x="4995345" y="4437906"/>
            <a:ext cx="2180642" cy="1368152"/>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US" sz="2000" dirty="0">
                <a:solidFill>
                  <a:srgbClr val="000000"/>
                </a:solidFill>
                <a:latin typeface="Allianz Neo" panose="020B0504020203020204" pitchFamily="34" charset="0"/>
              </a:rPr>
              <a:t>Convenience</a:t>
            </a:r>
          </a:p>
          <a:p>
            <a:pPr algn="ctr"/>
            <a:r>
              <a:rPr lang="en-US" dirty="0">
                <a:solidFill>
                  <a:srgbClr val="000000"/>
                </a:solidFill>
                <a:latin typeface="Allianz Neo" panose="020B0504020203020204" pitchFamily="34" charset="0"/>
              </a:rPr>
              <a:t>Enable patients to see a doctor when they need one</a:t>
            </a:r>
          </a:p>
        </p:txBody>
      </p:sp>
      <p:sp>
        <p:nvSpPr>
          <p:cNvPr id="19" name="Textplatzhalter 3"/>
          <p:cNvSpPr txBox="1">
            <a:spLocks/>
          </p:cNvSpPr>
          <p:nvPr/>
        </p:nvSpPr>
        <p:spPr>
          <a:xfrm>
            <a:off x="6912971" y="4437906"/>
            <a:ext cx="2180642" cy="1368152"/>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US" sz="2000" dirty="0">
                <a:solidFill>
                  <a:srgbClr val="000000"/>
                </a:solidFill>
                <a:latin typeface="Allianz Neo" panose="020B0504020203020204" pitchFamily="34" charset="0"/>
              </a:rPr>
              <a:t>Time Saving</a:t>
            </a:r>
          </a:p>
          <a:p>
            <a:pPr algn="ctr"/>
            <a:r>
              <a:rPr lang="en-US" dirty="0">
                <a:solidFill>
                  <a:srgbClr val="000000"/>
                </a:solidFill>
                <a:latin typeface="Allianz Neo" panose="020B0504020203020204" pitchFamily="34" charset="0"/>
              </a:rPr>
              <a:t>Save time spent travelling to, and waiting at the clinic</a:t>
            </a:r>
          </a:p>
        </p:txBody>
      </p:sp>
      <p:sp>
        <p:nvSpPr>
          <p:cNvPr id="20" name="Textplatzhalter 3"/>
          <p:cNvSpPr txBox="1">
            <a:spLocks/>
          </p:cNvSpPr>
          <p:nvPr/>
        </p:nvSpPr>
        <p:spPr>
          <a:xfrm>
            <a:off x="8842076" y="4437906"/>
            <a:ext cx="2180642" cy="1368152"/>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000" dirty="0">
                <a:solidFill>
                  <a:srgbClr val="000000"/>
                </a:solidFill>
                <a:latin typeface="Allianz Neo" panose="020B0504020203020204" pitchFamily="34" charset="0"/>
              </a:rPr>
              <a:t>Simplicity</a:t>
            </a:r>
          </a:p>
          <a:p>
            <a:pPr algn="ctr"/>
            <a:r>
              <a:rPr lang="en-US" dirty="0">
                <a:solidFill>
                  <a:srgbClr val="000000"/>
                </a:solidFill>
                <a:latin typeface="Allianz Neo" panose="020B0504020203020204" pitchFamily="34" charset="0"/>
              </a:rPr>
              <a:t>Provide digital, on-demand, seamless experiences</a:t>
            </a:r>
          </a:p>
        </p:txBody>
      </p:sp>
      <p:sp>
        <p:nvSpPr>
          <p:cNvPr id="21" name="Textplatzhalter 3"/>
          <p:cNvSpPr txBox="1">
            <a:spLocks/>
          </p:cNvSpPr>
          <p:nvPr/>
        </p:nvSpPr>
        <p:spPr>
          <a:xfrm>
            <a:off x="1198662" y="3223636"/>
            <a:ext cx="2180642" cy="792088"/>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1600" b="1" dirty="0">
                <a:solidFill>
                  <a:srgbClr val="49648C"/>
                </a:solidFill>
                <a:latin typeface="Allianz Neo" panose="020B0504020203020204" pitchFamily="34" charset="0"/>
              </a:rPr>
              <a:t>High Costs</a:t>
            </a:r>
          </a:p>
        </p:txBody>
      </p:sp>
      <p:sp>
        <p:nvSpPr>
          <p:cNvPr id="22" name="Textplatzhalter 3"/>
          <p:cNvSpPr txBox="1">
            <a:spLocks/>
          </p:cNvSpPr>
          <p:nvPr/>
        </p:nvSpPr>
        <p:spPr>
          <a:xfrm>
            <a:off x="3063419" y="3223636"/>
            <a:ext cx="2180642" cy="792088"/>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1600" b="1" dirty="0">
                <a:solidFill>
                  <a:srgbClr val="49648C"/>
                </a:solidFill>
                <a:latin typeface="Allianz Neo" panose="020B0504020203020204" pitchFamily="34" charset="0"/>
              </a:rPr>
              <a:t>Appointment availability</a:t>
            </a:r>
          </a:p>
        </p:txBody>
      </p:sp>
      <p:sp>
        <p:nvSpPr>
          <p:cNvPr id="23" name="Textplatzhalter 3"/>
          <p:cNvSpPr txBox="1">
            <a:spLocks/>
          </p:cNvSpPr>
          <p:nvPr/>
        </p:nvSpPr>
        <p:spPr>
          <a:xfrm>
            <a:off x="5005291" y="3223636"/>
            <a:ext cx="2180642" cy="792088"/>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1600" b="1" dirty="0">
                <a:solidFill>
                  <a:srgbClr val="49648C"/>
                </a:solidFill>
                <a:latin typeface="Allianz Neo" panose="020B0504020203020204" pitchFamily="34" charset="0"/>
              </a:rPr>
              <a:t>Restrictive Opening Hours </a:t>
            </a:r>
          </a:p>
        </p:txBody>
      </p:sp>
      <p:sp>
        <p:nvSpPr>
          <p:cNvPr id="24" name="Textplatzhalter 3"/>
          <p:cNvSpPr txBox="1">
            <a:spLocks/>
          </p:cNvSpPr>
          <p:nvPr/>
        </p:nvSpPr>
        <p:spPr>
          <a:xfrm>
            <a:off x="6922917" y="3223636"/>
            <a:ext cx="2180642" cy="792088"/>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1600" b="1" dirty="0">
                <a:solidFill>
                  <a:srgbClr val="49648C"/>
                </a:solidFill>
                <a:latin typeface="Allianz Neo" panose="020B0504020203020204" pitchFamily="34" charset="0"/>
              </a:rPr>
              <a:t>Distance to Doctor</a:t>
            </a:r>
          </a:p>
        </p:txBody>
      </p:sp>
      <p:sp>
        <p:nvSpPr>
          <p:cNvPr id="25" name="Textplatzhalter 3"/>
          <p:cNvSpPr txBox="1">
            <a:spLocks/>
          </p:cNvSpPr>
          <p:nvPr/>
        </p:nvSpPr>
        <p:spPr>
          <a:xfrm>
            <a:off x="8852022" y="3223636"/>
            <a:ext cx="2180642" cy="792088"/>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1600" b="1" dirty="0">
                <a:solidFill>
                  <a:srgbClr val="49648C"/>
                </a:solidFill>
                <a:latin typeface="Allianz Neo" panose="020B0504020203020204" pitchFamily="34" charset="0"/>
              </a:rPr>
              <a:t>Complexity</a:t>
            </a:r>
          </a:p>
        </p:txBody>
      </p:sp>
      <p:grpSp>
        <p:nvGrpSpPr>
          <p:cNvPr id="65" name="Gruppieren 2404" title="icon"/>
          <p:cNvGrpSpPr/>
          <p:nvPr/>
        </p:nvGrpSpPr>
        <p:grpSpPr>
          <a:xfrm>
            <a:off x="5591150" y="2338023"/>
            <a:ext cx="936000" cy="936000"/>
            <a:chOff x="11360150" y="1824038"/>
            <a:chExt cx="350838" cy="350837"/>
          </a:xfrm>
        </p:grpSpPr>
        <p:sp>
          <p:nvSpPr>
            <p:cNvPr id="66" name="Oval 65"/>
            <p:cNvSpPr>
              <a:spLocks noChangeArrowheads="1"/>
            </p:cNvSpPr>
            <p:nvPr/>
          </p:nvSpPr>
          <p:spPr bwMode="auto">
            <a:xfrm>
              <a:off x="11360150" y="1824038"/>
              <a:ext cx="350838" cy="350837"/>
            </a:xfrm>
            <a:prstGeom prst="ellipse">
              <a:avLst/>
            </a:pr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67" name="Freeform 66"/>
            <p:cNvSpPr>
              <a:spLocks/>
            </p:cNvSpPr>
            <p:nvPr/>
          </p:nvSpPr>
          <p:spPr bwMode="auto">
            <a:xfrm>
              <a:off x="11536363" y="1938338"/>
              <a:ext cx="23813" cy="85725"/>
            </a:xfrm>
            <a:custGeom>
              <a:avLst/>
              <a:gdLst>
                <a:gd name="T0" fmla="*/ 0 w 15"/>
                <a:gd name="T1" fmla="*/ 0 h 54"/>
                <a:gd name="T2" fmla="*/ 0 w 15"/>
                <a:gd name="T3" fmla="*/ 38 h 54"/>
                <a:gd name="T4" fmla="*/ 15 w 15"/>
                <a:gd name="T5" fmla="*/ 54 h 54"/>
              </a:gdLst>
              <a:ahLst/>
              <a:cxnLst>
                <a:cxn ang="0">
                  <a:pos x="T0" y="T1"/>
                </a:cxn>
                <a:cxn ang="0">
                  <a:pos x="T2" y="T3"/>
                </a:cxn>
                <a:cxn ang="0">
                  <a:pos x="T4" y="T5"/>
                </a:cxn>
              </a:cxnLst>
              <a:rect l="0" t="0" r="r" b="b"/>
              <a:pathLst>
                <a:path w="15" h="54">
                  <a:moveTo>
                    <a:pt x="0" y="0"/>
                  </a:moveTo>
                  <a:lnTo>
                    <a:pt x="0" y="38"/>
                  </a:lnTo>
                  <a:lnTo>
                    <a:pt x="15" y="54"/>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68" name="Line 257"/>
            <p:cNvSpPr>
              <a:spLocks noChangeShapeType="1"/>
            </p:cNvSpPr>
            <p:nvPr/>
          </p:nvSpPr>
          <p:spPr bwMode="auto">
            <a:xfrm>
              <a:off x="11444288" y="1998663"/>
              <a:ext cx="19050"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69" name="Line 258"/>
            <p:cNvSpPr>
              <a:spLocks noChangeShapeType="1"/>
            </p:cNvSpPr>
            <p:nvPr/>
          </p:nvSpPr>
          <p:spPr bwMode="auto">
            <a:xfrm>
              <a:off x="11607800" y="1998663"/>
              <a:ext cx="19050"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70" name="Line 259"/>
            <p:cNvSpPr>
              <a:spLocks noChangeShapeType="1"/>
            </p:cNvSpPr>
            <p:nvPr/>
          </p:nvSpPr>
          <p:spPr bwMode="auto">
            <a:xfrm flipV="1">
              <a:off x="11536363" y="2071688"/>
              <a:ext cx="0" cy="1905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71" name="Freeform 70"/>
            <p:cNvSpPr>
              <a:spLocks/>
            </p:cNvSpPr>
            <p:nvPr/>
          </p:nvSpPr>
          <p:spPr bwMode="auto">
            <a:xfrm>
              <a:off x="11536363" y="1908175"/>
              <a:ext cx="90488" cy="182562"/>
            </a:xfrm>
            <a:custGeom>
              <a:avLst/>
              <a:gdLst>
                <a:gd name="T0" fmla="*/ 0 w 15"/>
                <a:gd name="T1" fmla="*/ 30 h 30"/>
                <a:gd name="T2" fmla="*/ 15 w 15"/>
                <a:gd name="T3" fmla="*/ 15 h 30"/>
                <a:gd name="T4" fmla="*/ 0 w 15"/>
                <a:gd name="T5" fmla="*/ 0 h 30"/>
              </a:gdLst>
              <a:ahLst/>
              <a:cxnLst>
                <a:cxn ang="0">
                  <a:pos x="T0" y="T1"/>
                </a:cxn>
                <a:cxn ang="0">
                  <a:pos x="T2" y="T3"/>
                </a:cxn>
                <a:cxn ang="0">
                  <a:pos x="T4" y="T5"/>
                </a:cxn>
              </a:cxnLst>
              <a:rect l="0" t="0" r="r" b="b"/>
              <a:pathLst>
                <a:path w="15" h="30">
                  <a:moveTo>
                    <a:pt x="0" y="30"/>
                  </a:moveTo>
                  <a:cubicBezTo>
                    <a:pt x="8" y="30"/>
                    <a:pt x="15" y="23"/>
                    <a:pt x="15" y="15"/>
                  </a:cubicBezTo>
                  <a:cubicBezTo>
                    <a:pt x="15" y="7"/>
                    <a:pt x="8" y="0"/>
                    <a:pt x="0" y="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72" name="Freeform 71"/>
            <p:cNvSpPr>
              <a:spLocks/>
            </p:cNvSpPr>
            <p:nvPr/>
          </p:nvSpPr>
          <p:spPr bwMode="auto">
            <a:xfrm>
              <a:off x="11444288" y="1933575"/>
              <a:ext cx="92075" cy="157162"/>
            </a:xfrm>
            <a:custGeom>
              <a:avLst/>
              <a:gdLst>
                <a:gd name="T0" fmla="*/ 15 w 15"/>
                <a:gd name="T1" fmla="*/ 26 h 26"/>
                <a:gd name="T2" fmla="*/ 0 w 15"/>
                <a:gd name="T3" fmla="*/ 11 h 26"/>
                <a:gd name="T4" fmla="*/ 3 w 15"/>
                <a:gd name="T5" fmla="*/ 2 h 26"/>
                <a:gd name="T6" fmla="*/ 5 w 15"/>
                <a:gd name="T7" fmla="*/ 0 h 26"/>
              </a:gdLst>
              <a:ahLst/>
              <a:cxnLst>
                <a:cxn ang="0">
                  <a:pos x="T0" y="T1"/>
                </a:cxn>
                <a:cxn ang="0">
                  <a:pos x="T2" y="T3"/>
                </a:cxn>
                <a:cxn ang="0">
                  <a:pos x="T4" y="T5"/>
                </a:cxn>
                <a:cxn ang="0">
                  <a:pos x="T6" y="T7"/>
                </a:cxn>
              </a:cxnLst>
              <a:rect l="0" t="0" r="r" b="b"/>
              <a:pathLst>
                <a:path w="15" h="26">
                  <a:moveTo>
                    <a:pt x="15" y="26"/>
                  </a:moveTo>
                  <a:cubicBezTo>
                    <a:pt x="7" y="26"/>
                    <a:pt x="0" y="19"/>
                    <a:pt x="0" y="11"/>
                  </a:cubicBezTo>
                  <a:cubicBezTo>
                    <a:pt x="0" y="8"/>
                    <a:pt x="1" y="5"/>
                    <a:pt x="3" y="2"/>
                  </a:cubicBezTo>
                  <a:cubicBezTo>
                    <a:pt x="5" y="0"/>
                    <a:pt x="5" y="0"/>
                    <a:pt x="5" y="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73" name="Freeform 72"/>
            <p:cNvSpPr>
              <a:spLocks/>
            </p:cNvSpPr>
            <p:nvPr/>
          </p:nvSpPr>
          <p:spPr bwMode="auto">
            <a:xfrm>
              <a:off x="11450638" y="1933575"/>
              <a:ext cx="23813" cy="23812"/>
            </a:xfrm>
            <a:custGeom>
              <a:avLst/>
              <a:gdLst>
                <a:gd name="T0" fmla="*/ 15 w 15"/>
                <a:gd name="T1" fmla="*/ 15 h 15"/>
                <a:gd name="T2" fmla="*/ 15 w 15"/>
                <a:gd name="T3" fmla="*/ 0 h 15"/>
                <a:gd name="T4" fmla="*/ 0 w 15"/>
                <a:gd name="T5" fmla="*/ 0 h 15"/>
              </a:gdLst>
              <a:ahLst/>
              <a:cxnLst>
                <a:cxn ang="0">
                  <a:pos x="T0" y="T1"/>
                </a:cxn>
                <a:cxn ang="0">
                  <a:pos x="T2" y="T3"/>
                </a:cxn>
                <a:cxn ang="0">
                  <a:pos x="T4" y="T5"/>
                </a:cxn>
              </a:cxnLst>
              <a:rect l="0" t="0" r="r" b="b"/>
              <a:pathLst>
                <a:path w="15" h="15">
                  <a:moveTo>
                    <a:pt x="15" y="15"/>
                  </a:moveTo>
                  <a:lnTo>
                    <a:pt x="15" y="0"/>
                  </a:lnTo>
                  <a:lnTo>
                    <a:pt x="0" y="0"/>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grpSp>
      <p:grpSp>
        <p:nvGrpSpPr>
          <p:cNvPr id="74" name="Gruppieren 2285" title="icon"/>
          <p:cNvGrpSpPr/>
          <p:nvPr/>
        </p:nvGrpSpPr>
        <p:grpSpPr>
          <a:xfrm>
            <a:off x="3718942" y="2338023"/>
            <a:ext cx="936000" cy="936000"/>
            <a:chOff x="4506913" y="1824038"/>
            <a:chExt cx="350837" cy="350837"/>
          </a:xfrm>
        </p:grpSpPr>
        <p:sp>
          <p:nvSpPr>
            <p:cNvPr id="110" name="Oval 109"/>
            <p:cNvSpPr>
              <a:spLocks noChangeArrowheads="1"/>
            </p:cNvSpPr>
            <p:nvPr/>
          </p:nvSpPr>
          <p:spPr bwMode="auto">
            <a:xfrm>
              <a:off x="4506913" y="1824038"/>
              <a:ext cx="350837" cy="350837"/>
            </a:xfrm>
            <a:prstGeom prst="ellipse">
              <a:avLst/>
            </a:pr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11" name="Line 133"/>
            <p:cNvSpPr>
              <a:spLocks noChangeShapeType="1"/>
            </p:cNvSpPr>
            <p:nvPr/>
          </p:nvSpPr>
          <p:spPr bwMode="auto">
            <a:xfrm flipH="1">
              <a:off x="4646613" y="1933575"/>
              <a:ext cx="71437"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12" name="Freeform 111"/>
            <p:cNvSpPr>
              <a:spLocks/>
            </p:cNvSpPr>
            <p:nvPr/>
          </p:nvSpPr>
          <p:spPr bwMode="auto">
            <a:xfrm>
              <a:off x="4597400" y="1933575"/>
              <a:ext cx="169862" cy="131762"/>
            </a:xfrm>
            <a:custGeom>
              <a:avLst/>
              <a:gdLst>
                <a:gd name="T0" fmla="*/ 19 w 107"/>
                <a:gd name="T1" fmla="*/ 0 h 83"/>
                <a:gd name="T2" fmla="*/ 0 w 107"/>
                <a:gd name="T3" fmla="*/ 0 h 83"/>
                <a:gd name="T4" fmla="*/ 0 w 107"/>
                <a:gd name="T5" fmla="*/ 83 h 83"/>
                <a:gd name="T6" fmla="*/ 107 w 107"/>
                <a:gd name="T7" fmla="*/ 83 h 83"/>
                <a:gd name="T8" fmla="*/ 107 w 107"/>
                <a:gd name="T9" fmla="*/ 0 h 83"/>
                <a:gd name="T10" fmla="*/ 88 w 107"/>
                <a:gd name="T11" fmla="*/ 0 h 83"/>
              </a:gdLst>
              <a:ahLst/>
              <a:cxnLst>
                <a:cxn ang="0">
                  <a:pos x="T0" y="T1"/>
                </a:cxn>
                <a:cxn ang="0">
                  <a:pos x="T2" y="T3"/>
                </a:cxn>
                <a:cxn ang="0">
                  <a:pos x="T4" y="T5"/>
                </a:cxn>
                <a:cxn ang="0">
                  <a:pos x="T6" y="T7"/>
                </a:cxn>
                <a:cxn ang="0">
                  <a:pos x="T8" y="T9"/>
                </a:cxn>
                <a:cxn ang="0">
                  <a:pos x="T10" y="T11"/>
                </a:cxn>
              </a:cxnLst>
              <a:rect l="0" t="0" r="r" b="b"/>
              <a:pathLst>
                <a:path w="107" h="83">
                  <a:moveTo>
                    <a:pt x="19" y="0"/>
                  </a:moveTo>
                  <a:lnTo>
                    <a:pt x="0" y="0"/>
                  </a:lnTo>
                  <a:lnTo>
                    <a:pt x="0" y="83"/>
                  </a:lnTo>
                  <a:lnTo>
                    <a:pt x="107" y="83"/>
                  </a:lnTo>
                  <a:lnTo>
                    <a:pt x="107" y="0"/>
                  </a:lnTo>
                  <a:lnTo>
                    <a:pt x="88" y="0"/>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13" name="Rectangle 112"/>
            <p:cNvSpPr>
              <a:spLocks noChangeArrowheads="1"/>
            </p:cNvSpPr>
            <p:nvPr/>
          </p:nvSpPr>
          <p:spPr bwMode="auto">
            <a:xfrm>
              <a:off x="4718050" y="1920875"/>
              <a:ext cx="19050" cy="17462"/>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14" name="Rectangle 113"/>
            <p:cNvSpPr>
              <a:spLocks noChangeArrowheads="1"/>
            </p:cNvSpPr>
            <p:nvPr/>
          </p:nvSpPr>
          <p:spPr bwMode="auto">
            <a:xfrm>
              <a:off x="4627563" y="1920875"/>
              <a:ext cx="19050" cy="17462"/>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15" name="Rectangle 114"/>
            <p:cNvSpPr>
              <a:spLocks noChangeArrowheads="1"/>
            </p:cNvSpPr>
            <p:nvPr/>
          </p:nvSpPr>
          <p:spPr bwMode="auto">
            <a:xfrm>
              <a:off x="4621213" y="1981200"/>
              <a:ext cx="25400" cy="23812"/>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16" name="Rectangle 115"/>
            <p:cNvSpPr>
              <a:spLocks noChangeArrowheads="1"/>
            </p:cNvSpPr>
            <p:nvPr/>
          </p:nvSpPr>
          <p:spPr bwMode="auto">
            <a:xfrm>
              <a:off x="4621213" y="2017713"/>
              <a:ext cx="25400" cy="23812"/>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17" name="Rectangle 116"/>
            <p:cNvSpPr>
              <a:spLocks noChangeArrowheads="1"/>
            </p:cNvSpPr>
            <p:nvPr/>
          </p:nvSpPr>
          <p:spPr bwMode="auto">
            <a:xfrm>
              <a:off x="4670425" y="1981200"/>
              <a:ext cx="23812" cy="23812"/>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18" name="Rectangle 117"/>
            <p:cNvSpPr>
              <a:spLocks noChangeArrowheads="1"/>
            </p:cNvSpPr>
            <p:nvPr/>
          </p:nvSpPr>
          <p:spPr bwMode="auto">
            <a:xfrm>
              <a:off x="4670425" y="2017713"/>
              <a:ext cx="23812" cy="23812"/>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19" name="Rectangle 118"/>
            <p:cNvSpPr>
              <a:spLocks noChangeArrowheads="1"/>
            </p:cNvSpPr>
            <p:nvPr/>
          </p:nvSpPr>
          <p:spPr bwMode="auto">
            <a:xfrm>
              <a:off x="4718050" y="1981200"/>
              <a:ext cx="25400" cy="23812"/>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20" name="Rectangle 119"/>
            <p:cNvSpPr>
              <a:spLocks noChangeArrowheads="1"/>
            </p:cNvSpPr>
            <p:nvPr/>
          </p:nvSpPr>
          <p:spPr bwMode="auto">
            <a:xfrm>
              <a:off x="4718050" y="2017713"/>
              <a:ext cx="25400" cy="23812"/>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21" name="Line 143"/>
            <p:cNvSpPr>
              <a:spLocks noChangeShapeType="1"/>
            </p:cNvSpPr>
            <p:nvPr/>
          </p:nvSpPr>
          <p:spPr bwMode="auto">
            <a:xfrm>
              <a:off x="4597400" y="1957388"/>
              <a:ext cx="169862"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grpSp>
      <p:grpSp>
        <p:nvGrpSpPr>
          <p:cNvPr id="75" name="Gruppieren 2941"/>
          <p:cNvGrpSpPr/>
          <p:nvPr/>
        </p:nvGrpSpPr>
        <p:grpSpPr>
          <a:xfrm>
            <a:off x="7535470" y="2338023"/>
            <a:ext cx="936000" cy="936000"/>
            <a:chOff x="5654675" y="2808288"/>
            <a:chExt cx="344488" cy="350837"/>
          </a:xfrm>
        </p:grpSpPr>
        <p:sp>
          <p:nvSpPr>
            <p:cNvPr id="108" name="Oval 107"/>
            <p:cNvSpPr>
              <a:spLocks noChangeArrowheads="1"/>
            </p:cNvSpPr>
            <p:nvPr/>
          </p:nvSpPr>
          <p:spPr bwMode="auto">
            <a:xfrm>
              <a:off x="5654675" y="2808288"/>
              <a:ext cx="344488" cy="350837"/>
            </a:xfrm>
            <a:prstGeom prst="ellipse">
              <a:avLst/>
            </a:pr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09" name="Freeform 108"/>
            <p:cNvSpPr>
              <a:spLocks/>
            </p:cNvSpPr>
            <p:nvPr/>
          </p:nvSpPr>
          <p:spPr bwMode="auto">
            <a:xfrm>
              <a:off x="5775325" y="2898775"/>
              <a:ext cx="103188" cy="169862"/>
            </a:xfrm>
            <a:custGeom>
              <a:avLst/>
              <a:gdLst>
                <a:gd name="T0" fmla="*/ 13 w 17"/>
                <a:gd name="T1" fmla="*/ 10 h 28"/>
                <a:gd name="T2" fmla="*/ 17 w 17"/>
                <a:gd name="T3" fmla="*/ 4 h 28"/>
                <a:gd name="T4" fmla="*/ 17 w 17"/>
                <a:gd name="T5" fmla="*/ 0 h 28"/>
                <a:gd name="T6" fmla="*/ 0 w 17"/>
                <a:gd name="T7" fmla="*/ 0 h 28"/>
                <a:gd name="T8" fmla="*/ 0 w 17"/>
                <a:gd name="T9" fmla="*/ 4 h 28"/>
                <a:gd name="T10" fmla="*/ 3 w 17"/>
                <a:gd name="T11" fmla="*/ 10 h 28"/>
                <a:gd name="T12" fmla="*/ 6 w 17"/>
                <a:gd name="T13" fmla="*/ 13 h 28"/>
                <a:gd name="T14" fmla="*/ 6 w 17"/>
                <a:gd name="T15" fmla="*/ 14 h 28"/>
                <a:gd name="T16" fmla="*/ 6 w 17"/>
                <a:gd name="T17" fmla="*/ 15 h 28"/>
                <a:gd name="T18" fmla="*/ 3 w 17"/>
                <a:gd name="T19" fmla="*/ 18 h 28"/>
                <a:gd name="T20" fmla="*/ 0 w 17"/>
                <a:gd name="T21" fmla="*/ 24 h 28"/>
                <a:gd name="T22" fmla="*/ 0 w 17"/>
                <a:gd name="T23" fmla="*/ 28 h 28"/>
                <a:gd name="T24" fmla="*/ 17 w 17"/>
                <a:gd name="T25" fmla="*/ 28 h 28"/>
                <a:gd name="T26" fmla="*/ 17 w 17"/>
                <a:gd name="T27" fmla="*/ 24 h 28"/>
                <a:gd name="T28" fmla="*/ 13 w 17"/>
                <a:gd name="T29" fmla="*/ 18 h 28"/>
                <a:gd name="T30" fmla="*/ 11 w 17"/>
                <a:gd name="T31" fmla="*/ 15 h 28"/>
                <a:gd name="T32" fmla="*/ 10 w 17"/>
                <a:gd name="T33" fmla="*/ 14 h 28"/>
                <a:gd name="T34" fmla="*/ 11 w 17"/>
                <a:gd name="T35" fmla="*/ 13 h 28"/>
                <a:gd name="T36" fmla="*/ 13 w 1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8">
                  <a:moveTo>
                    <a:pt x="13" y="10"/>
                  </a:moveTo>
                  <a:cubicBezTo>
                    <a:pt x="15" y="9"/>
                    <a:pt x="17" y="7"/>
                    <a:pt x="17" y="4"/>
                  </a:cubicBezTo>
                  <a:cubicBezTo>
                    <a:pt x="17" y="0"/>
                    <a:pt x="17" y="0"/>
                    <a:pt x="17" y="0"/>
                  </a:cubicBezTo>
                  <a:cubicBezTo>
                    <a:pt x="0" y="0"/>
                    <a:pt x="0" y="0"/>
                    <a:pt x="0" y="0"/>
                  </a:cubicBezTo>
                  <a:cubicBezTo>
                    <a:pt x="0" y="4"/>
                    <a:pt x="0" y="4"/>
                    <a:pt x="0" y="4"/>
                  </a:cubicBezTo>
                  <a:cubicBezTo>
                    <a:pt x="0" y="7"/>
                    <a:pt x="2" y="9"/>
                    <a:pt x="3" y="10"/>
                  </a:cubicBezTo>
                  <a:cubicBezTo>
                    <a:pt x="4" y="11"/>
                    <a:pt x="5" y="12"/>
                    <a:pt x="6" y="13"/>
                  </a:cubicBezTo>
                  <a:cubicBezTo>
                    <a:pt x="6" y="13"/>
                    <a:pt x="6" y="13"/>
                    <a:pt x="6" y="14"/>
                  </a:cubicBezTo>
                  <a:cubicBezTo>
                    <a:pt x="6" y="15"/>
                    <a:pt x="6" y="15"/>
                    <a:pt x="6" y="15"/>
                  </a:cubicBezTo>
                  <a:cubicBezTo>
                    <a:pt x="5" y="16"/>
                    <a:pt x="4" y="17"/>
                    <a:pt x="3" y="18"/>
                  </a:cubicBezTo>
                  <a:cubicBezTo>
                    <a:pt x="2" y="19"/>
                    <a:pt x="0" y="21"/>
                    <a:pt x="0" y="24"/>
                  </a:cubicBezTo>
                  <a:cubicBezTo>
                    <a:pt x="0" y="28"/>
                    <a:pt x="0" y="28"/>
                    <a:pt x="0" y="28"/>
                  </a:cubicBezTo>
                  <a:cubicBezTo>
                    <a:pt x="17" y="28"/>
                    <a:pt x="17" y="28"/>
                    <a:pt x="17" y="28"/>
                  </a:cubicBezTo>
                  <a:cubicBezTo>
                    <a:pt x="17" y="24"/>
                    <a:pt x="17" y="24"/>
                    <a:pt x="17" y="24"/>
                  </a:cubicBezTo>
                  <a:cubicBezTo>
                    <a:pt x="17" y="21"/>
                    <a:pt x="15" y="19"/>
                    <a:pt x="13" y="18"/>
                  </a:cubicBezTo>
                  <a:cubicBezTo>
                    <a:pt x="13" y="17"/>
                    <a:pt x="12" y="16"/>
                    <a:pt x="11" y="15"/>
                  </a:cubicBezTo>
                  <a:cubicBezTo>
                    <a:pt x="11" y="15"/>
                    <a:pt x="10" y="15"/>
                    <a:pt x="10" y="14"/>
                  </a:cubicBezTo>
                  <a:cubicBezTo>
                    <a:pt x="10" y="13"/>
                    <a:pt x="11" y="13"/>
                    <a:pt x="11" y="13"/>
                  </a:cubicBezTo>
                  <a:cubicBezTo>
                    <a:pt x="12" y="12"/>
                    <a:pt x="13" y="11"/>
                    <a:pt x="13" y="10"/>
                  </a:cubicBez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grpSp>
      <p:grpSp>
        <p:nvGrpSpPr>
          <p:cNvPr id="76" name="Gruppieren 2932"/>
          <p:cNvGrpSpPr/>
          <p:nvPr/>
        </p:nvGrpSpPr>
        <p:grpSpPr>
          <a:xfrm>
            <a:off x="1774830" y="2338023"/>
            <a:ext cx="936000" cy="936000"/>
            <a:chOff x="10795000" y="2808288"/>
            <a:chExt cx="344488" cy="350837"/>
          </a:xfrm>
        </p:grpSpPr>
        <p:sp>
          <p:nvSpPr>
            <p:cNvPr id="102" name="Oval 101"/>
            <p:cNvSpPr>
              <a:spLocks noChangeArrowheads="1"/>
            </p:cNvSpPr>
            <p:nvPr/>
          </p:nvSpPr>
          <p:spPr bwMode="auto">
            <a:xfrm>
              <a:off x="10795000" y="2808288"/>
              <a:ext cx="344488" cy="350837"/>
            </a:xfrm>
            <a:prstGeom prst="ellipse">
              <a:avLst/>
            </a:pr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03" name="Rectangle 102"/>
            <p:cNvSpPr>
              <a:spLocks noChangeArrowheads="1"/>
            </p:cNvSpPr>
            <p:nvPr/>
          </p:nvSpPr>
          <p:spPr bwMode="auto">
            <a:xfrm>
              <a:off x="10872788" y="2965450"/>
              <a:ext cx="146050" cy="73025"/>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04" name="Oval 103"/>
            <p:cNvSpPr>
              <a:spLocks noChangeArrowheads="1"/>
            </p:cNvSpPr>
            <p:nvPr/>
          </p:nvSpPr>
          <p:spPr bwMode="auto">
            <a:xfrm>
              <a:off x="10928350" y="2978150"/>
              <a:ext cx="41275" cy="41275"/>
            </a:xfrm>
            <a:prstGeom prst="ellipse">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05" name="Freeform 104"/>
            <p:cNvSpPr>
              <a:spLocks/>
            </p:cNvSpPr>
            <p:nvPr/>
          </p:nvSpPr>
          <p:spPr bwMode="auto">
            <a:xfrm>
              <a:off x="10891838" y="2947988"/>
              <a:ext cx="144463" cy="71437"/>
            </a:xfrm>
            <a:custGeom>
              <a:avLst/>
              <a:gdLst>
                <a:gd name="T0" fmla="*/ 0 w 91"/>
                <a:gd name="T1" fmla="*/ 11 h 45"/>
                <a:gd name="T2" fmla="*/ 0 w 91"/>
                <a:gd name="T3" fmla="*/ 0 h 45"/>
                <a:gd name="T4" fmla="*/ 91 w 91"/>
                <a:gd name="T5" fmla="*/ 0 h 45"/>
                <a:gd name="T6" fmla="*/ 91 w 91"/>
                <a:gd name="T7" fmla="*/ 45 h 45"/>
                <a:gd name="T8" fmla="*/ 84 w 91"/>
                <a:gd name="T9" fmla="*/ 45 h 45"/>
              </a:gdLst>
              <a:ahLst/>
              <a:cxnLst>
                <a:cxn ang="0">
                  <a:pos x="T0" y="T1"/>
                </a:cxn>
                <a:cxn ang="0">
                  <a:pos x="T2" y="T3"/>
                </a:cxn>
                <a:cxn ang="0">
                  <a:pos x="T4" y="T5"/>
                </a:cxn>
                <a:cxn ang="0">
                  <a:pos x="T6" y="T7"/>
                </a:cxn>
                <a:cxn ang="0">
                  <a:pos x="T8" y="T9"/>
                </a:cxn>
              </a:cxnLst>
              <a:rect l="0" t="0" r="r" b="b"/>
              <a:pathLst>
                <a:path w="91" h="45">
                  <a:moveTo>
                    <a:pt x="0" y="11"/>
                  </a:moveTo>
                  <a:lnTo>
                    <a:pt x="0" y="0"/>
                  </a:lnTo>
                  <a:lnTo>
                    <a:pt x="91" y="0"/>
                  </a:lnTo>
                  <a:lnTo>
                    <a:pt x="91" y="45"/>
                  </a:lnTo>
                  <a:lnTo>
                    <a:pt x="84" y="45"/>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06" name="Freeform 105"/>
            <p:cNvSpPr>
              <a:spLocks/>
            </p:cNvSpPr>
            <p:nvPr/>
          </p:nvSpPr>
          <p:spPr bwMode="auto">
            <a:xfrm>
              <a:off x="10909300" y="2928938"/>
              <a:ext cx="146050" cy="73025"/>
            </a:xfrm>
            <a:custGeom>
              <a:avLst/>
              <a:gdLst>
                <a:gd name="T0" fmla="*/ 0 w 92"/>
                <a:gd name="T1" fmla="*/ 0 h 46"/>
                <a:gd name="T2" fmla="*/ 92 w 92"/>
                <a:gd name="T3" fmla="*/ 0 h 46"/>
                <a:gd name="T4" fmla="*/ 92 w 92"/>
                <a:gd name="T5" fmla="*/ 46 h 46"/>
                <a:gd name="T6" fmla="*/ 80 w 92"/>
                <a:gd name="T7" fmla="*/ 46 h 46"/>
              </a:gdLst>
              <a:ahLst/>
              <a:cxnLst>
                <a:cxn ang="0">
                  <a:pos x="T0" y="T1"/>
                </a:cxn>
                <a:cxn ang="0">
                  <a:pos x="T2" y="T3"/>
                </a:cxn>
                <a:cxn ang="0">
                  <a:pos x="T4" y="T5"/>
                </a:cxn>
                <a:cxn ang="0">
                  <a:pos x="T6" y="T7"/>
                </a:cxn>
              </a:cxnLst>
              <a:rect l="0" t="0" r="r" b="b"/>
              <a:pathLst>
                <a:path w="92" h="46">
                  <a:moveTo>
                    <a:pt x="0" y="0"/>
                  </a:moveTo>
                  <a:lnTo>
                    <a:pt x="92" y="0"/>
                  </a:lnTo>
                  <a:lnTo>
                    <a:pt x="92" y="46"/>
                  </a:lnTo>
                  <a:lnTo>
                    <a:pt x="80" y="46"/>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07" name="Line 442"/>
            <p:cNvSpPr>
              <a:spLocks noChangeShapeType="1"/>
            </p:cNvSpPr>
            <p:nvPr/>
          </p:nvSpPr>
          <p:spPr bwMode="auto">
            <a:xfrm>
              <a:off x="10909300" y="2928938"/>
              <a:ext cx="0" cy="1905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grpSp>
      <p:grpSp>
        <p:nvGrpSpPr>
          <p:cNvPr id="77" name="Gruppieren 2930"/>
          <p:cNvGrpSpPr/>
          <p:nvPr/>
        </p:nvGrpSpPr>
        <p:grpSpPr>
          <a:xfrm>
            <a:off x="9407678" y="2338023"/>
            <a:ext cx="936000" cy="936000"/>
            <a:chOff x="11366500" y="3300413"/>
            <a:chExt cx="344488" cy="352425"/>
          </a:xfrm>
        </p:grpSpPr>
        <p:sp>
          <p:nvSpPr>
            <p:cNvPr id="96" name="Oval 95"/>
            <p:cNvSpPr>
              <a:spLocks noChangeArrowheads="1"/>
            </p:cNvSpPr>
            <p:nvPr/>
          </p:nvSpPr>
          <p:spPr bwMode="auto">
            <a:xfrm>
              <a:off x="11366500" y="3300413"/>
              <a:ext cx="344488" cy="352425"/>
            </a:xfrm>
            <a:prstGeom prst="ellipse">
              <a:avLst/>
            </a:pr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97" name="Freeform 96"/>
            <p:cNvSpPr>
              <a:spLocks/>
            </p:cNvSpPr>
            <p:nvPr/>
          </p:nvSpPr>
          <p:spPr bwMode="auto">
            <a:xfrm>
              <a:off x="11487150" y="3386138"/>
              <a:ext cx="103188" cy="180975"/>
            </a:xfrm>
            <a:custGeom>
              <a:avLst/>
              <a:gdLst>
                <a:gd name="T0" fmla="*/ 17 w 17"/>
                <a:gd name="T1" fmla="*/ 28 h 30"/>
                <a:gd name="T2" fmla="*/ 15 w 17"/>
                <a:gd name="T3" fmla="*/ 30 h 30"/>
                <a:gd name="T4" fmla="*/ 3 w 17"/>
                <a:gd name="T5" fmla="*/ 30 h 30"/>
                <a:gd name="T6" fmla="*/ 0 w 17"/>
                <a:gd name="T7" fmla="*/ 28 h 30"/>
                <a:gd name="T8" fmla="*/ 0 w 17"/>
                <a:gd name="T9" fmla="*/ 2 h 30"/>
                <a:gd name="T10" fmla="*/ 3 w 17"/>
                <a:gd name="T11" fmla="*/ 0 h 30"/>
                <a:gd name="T12" fmla="*/ 15 w 17"/>
                <a:gd name="T13" fmla="*/ 0 h 30"/>
                <a:gd name="T14" fmla="*/ 17 w 17"/>
                <a:gd name="T15" fmla="*/ 2 h 30"/>
                <a:gd name="T16" fmla="*/ 17 w 17"/>
                <a:gd name="T1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0">
                  <a:moveTo>
                    <a:pt x="17" y="28"/>
                  </a:moveTo>
                  <a:cubicBezTo>
                    <a:pt x="17" y="29"/>
                    <a:pt x="16" y="30"/>
                    <a:pt x="15" y="30"/>
                  </a:cubicBezTo>
                  <a:cubicBezTo>
                    <a:pt x="3" y="30"/>
                    <a:pt x="3" y="30"/>
                    <a:pt x="3" y="30"/>
                  </a:cubicBezTo>
                  <a:cubicBezTo>
                    <a:pt x="1" y="30"/>
                    <a:pt x="0" y="29"/>
                    <a:pt x="0" y="28"/>
                  </a:cubicBezTo>
                  <a:cubicBezTo>
                    <a:pt x="0" y="2"/>
                    <a:pt x="0" y="2"/>
                    <a:pt x="0" y="2"/>
                  </a:cubicBezTo>
                  <a:cubicBezTo>
                    <a:pt x="0" y="1"/>
                    <a:pt x="1" y="0"/>
                    <a:pt x="3" y="0"/>
                  </a:cubicBezTo>
                  <a:cubicBezTo>
                    <a:pt x="15" y="0"/>
                    <a:pt x="15" y="0"/>
                    <a:pt x="15" y="0"/>
                  </a:cubicBezTo>
                  <a:cubicBezTo>
                    <a:pt x="16" y="0"/>
                    <a:pt x="17" y="1"/>
                    <a:pt x="17" y="2"/>
                  </a:cubicBezTo>
                  <a:lnTo>
                    <a:pt x="17" y="28"/>
                  </a:ln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98" name="Line 550"/>
            <p:cNvSpPr>
              <a:spLocks noChangeShapeType="1"/>
            </p:cNvSpPr>
            <p:nvPr/>
          </p:nvSpPr>
          <p:spPr bwMode="auto">
            <a:xfrm>
              <a:off x="11487150" y="3416301"/>
              <a:ext cx="103188" cy="0"/>
            </a:xfrm>
            <a:prstGeom prst="line">
              <a:avLst/>
            </a:prstGeom>
            <a:noFill/>
            <a:ln w="95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99" name="Line 551"/>
            <p:cNvSpPr>
              <a:spLocks noChangeShapeType="1"/>
            </p:cNvSpPr>
            <p:nvPr/>
          </p:nvSpPr>
          <p:spPr bwMode="auto">
            <a:xfrm>
              <a:off x="11487150" y="3536951"/>
              <a:ext cx="103188" cy="0"/>
            </a:xfrm>
            <a:prstGeom prst="line">
              <a:avLst/>
            </a:prstGeom>
            <a:noFill/>
            <a:ln w="95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00" name="Line 552"/>
            <p:cNvSpPr>
              <a:spLocks noChangeShapeType="1"/>
            </p:cNvSpPr>
            <p:nvPr/>
          </p:nvSpPr>
          <p:spPr bwMode="auto">
            <a:xfrm>
              <a:off x="11530013" y="3397251"/>
              <a:ext cx="23813"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sp>
          <p:nvSpPr>
            <p:cNvPr id="101" name="Oval 100"/>
            <p:cNvSpPr>
              <a:spLocks noChangeArrowheads="1"/>
            </p:cNvSpPr>
            <p:nvPr/>
          </p:nvSpPr>
          <p:spPr bwMode="auto">
            <a:xfrm>
              <a:off x="11536363" y="3549651"/>
              <a:ext cx="4763" cy="6350"/>
            </a:xfrm>
            <a:prstGeom prst="ellipse">
              <a:avLst/>
            </a:prstGeom>
            <a:solidFill>
              <a:srgbClr val="00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a:solidFill>
                  <a:srgbClr val="000000"/>
                </a:solidFill>
              </a:endParaRPr>
            </a:p>
          </p:txBody>
        </p:sp>
      </p:grpSp>
      <p:sp>
        <p:nvSpPr>
          <p:cNvPr id="64" name="Textplatzhalter 3"/>
          <p:cNvSpPr txBox="1">
            <a:spLocks/>
          </p:cNvSpPr>
          <p:nvPr/>
        </p:nvSpPr>
        <p:spPr>
          <a:xfrm rot="16200000">
            <a:off x="-27037" y="2470296"/>
            <a:ext cx="2180642" cy="1368152"/>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000" dirty="0">
                <a:solidFill>
                  <a:srgbClr val="000000"/>
                </a:solidFill>
                <a:latin typeface="Allianz Neo" panose="020B0504020203020204" pitchFamily="34" charset="0"/>
              </a:rPr>
              <a:t>Pain Point</a:t>
            </a:r>
          </a:p>
        </p:txBody>
      </p:sp>
      <p:sp>
        <p:nvSpPr>
          <p:cNvPr id="78" name="Textplatzhalter 3"/>
          <p:cNvSpPr txBox="1">
            <a:spLocks/>
          </p:cNvSpPr>
          <p:nvPr/>
        </p:nvSpPr>
        <p:spPr>
          <a:xfrm rot="16200000">
            <a:off x="-71678" y="4463709"/>
            <a:ext cx="2180642" cy="1368152"/>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000" dirty="0">
                <a:solidFill>
                  <a:srgbClr val="000000"/>
                </a:solidFill>
                <a:latin typeface="Allianz Neo" panose="020B0504020203020204" pitchFamily="34" charset="0"/>
              </a:rPr>
              <a:t>Solution</a:t>
            </a:r>
          </a:p>
        </p:txBody>
      </p:sp>
      <p:pic>
        <p:nvPicPr>
          <p:cNvPr id="79" name="Picture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
        <p:nvSpPr>
          <p:cNvPr id="80" name="Datumsplatzhalter 21"/>
          <p:cNvSpPr>
            <a:spLocks noGrp="1"/>
          </p:cNvSpPr>
          <p:nvPr>
            <p:ph type="dt" sz="half" idx="16"/>
          </p:nvPr>
        </p:nvSpPr>
        <p:spPr>
          <a:xfrm>
            <a:off x="1692008" y="6494399"/>
            <a:ext cx="1306854" cy="123112"/>
          </a:xfrm>
        </p:spPr>
        <p:txBody>
          <a:bodyPr/>
          <a:lstStyle/>
          <a:p>
            <a:fld id="{151A9775-DA3C-42B4-A367-E125521E13E5}" type="datetime5">
              <a:rPr lang="en-US" smtClean="0"/>
              <a:t>17-Feb-20</a:t>
            </a:fld>
            <a:endParaRPr lang="en-GB" dirty="0"/>
          </a:p>
        </p:txBody>
      </p:sp>
    </p:spTree>
    <p:extLst>
      <p:ext uri="{BB962C8B-B14F-4D97-AF65-F5344CB8AC3E}">
        <p14:creationId xmlns:p14="http://schemas.microsoft.com/office/powerpoint/2010/main" val="419867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64"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4" name="think-cell Slide" r:id="rId6" imgW="270" imgH="270" progId="TCLayout.ActiveDocument.1">
                  <p:embed/>
                </p:oleObj>
              </mc:Choice>
              <mc:Fallback>
                <p:oleObj name="think-cell Slide" r:id="rId6" imgW="270" imgH="270" progId="TCLayout.ActiveDocument.1">
                  <p:embed/>
                  <p:pic>
                    <p:nvPicPr>
                      <p:cNvPr id="4" name="Obje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F4F2F2"/>
          </a:solidFill>
          <a:ln>
            <a:noFill/>
          </a:ln>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spcBef>
                <a:spcPct val="0"/>
              </a:spcBef>
              <a:spcAft>
                <a:spcPct val="0"/>
              </a:spcAft>
            </a:pPr>
            <a:endParaRPr lang="en-GB" sz="2500" b="1" dirty="0">
              <a:latin typeface="Arial"/>
              <a:ea typeface="+mj-ea"/>
              <a:cs typeface="+mj-cs"/>
              <a:sym typeface="Arial"/>
            </a:endParaRPr>
          </a:p>
        </p:txBody>
      </p:sp>
      <p:sp>
        <p:nvSpPr>
          <p:cNvPr id="5" name="Espace réservé du numéro de diapositive 4"/>
          <p:cNvSpPr>
            <a:spLocks noGrp="1"/>
          </p:cNvSpPr>
          <p:nvPr>
            <p:ph type="sldNum" sz="quarter" idx="18"/>
          </p:nvPr>
        </p:nvSpPr>
        <p:spPr>
          <a:xfrm>
            <a:off x="11180896" y="6278192"/>
            <a:ext cx="514281" cy="365639"/>
          </a:xfrm>
        </p:spPr>
        <p:txBody>
          <a:bodyPr/>
          <a:lstStyle/>
          <a:p>
            <a:fld id="{61201FF1-C63B-412E-ABF0-3D0E918900AC}" type="slidenum">
              <a:rPr lang="en-GB" smtClean="0"/>
              <a:pPr/>
              <a:t>12</a:t>
            </a:fld>
            <a:endParaRPr lang="en-GB" dirty="0"/>
          </a:p>
        </p:txBody>
      </p:sp>
      <p:sp>
        <p:nvSpPr>
          <p:cNvPr id="9" name="Text Placeholder 8"/>
          <p:cNvSpPr>
            <a:spLocks noGrp="1"/>
          </p:cNvSpPr>
          <p:nvPr>
            <p:ph type="body" sz="quarter" idx="19"/>
          </p:nvPr>
        </p:nvSpPr>
        <p:spPr/>
        <p:txBody>
          <a:bodyPr/>
          <a:lstStyle/>
          <a:p>
            <a:endParaRPr lang="en-US" dirty="0"/>
          </a:p>
        </p:txBody>
      </p:sp>
      <p:sp>
        <p:nvSpPr>
          <p:cNvPr id="40" name="Rectangle 39"/>
          <p:cNvSpPr/>
          <p:nvPr/>
        </p:nvSpPr>
        <p:spPr bwMode="gray">
          <a:xfrm>
            <a:off x="557687" y="5093036"/>
            <a:ext cx="1737360" cy="1318115"/>
          </a:xfrm>
          <a:prstGeom prst="rect">
            <a:avLst/>
          </a:prstGeom>
        </p:spPr>
        <p:txBody>
          <a:bodyPr/>
          <a:lstStyle/>
          <a:p>
            <a:pPr marL="228577">
              <a:spcBef>
                <a:spcPts val="1000"/>
              </a:spcBef>
              <a:buClr>
                <a:srgbClr val="DD5900"/>
              </a:buClr>
            </a:pPr>
            <a:r>
              <a:rPr lang="en-US" sz="1467" b="1" dirty="0">
                <a:solidFill>
                  <a:schemeClr val="bg1"/>
                </a:solidFill>
                <a:ea typeface="Allianz Sans" pitchFamily="50" charset="0"/>
              </a:rPr>
              <a:t>Click on “See a doctor now” icon</a:t>
            </a:r>
          </a:p>
        </p:txBody>
      </p:sp>
      <p:sp>
        <p:nvSpPr>
          <p:cNvPr id="66" name="TextBox 65"/>
          <p:cNvSpPr txBox="1"/>
          <p:nvPr/>
        </p:nvSpPr>
        <p:spPr>
          <a:xfrm>
            <a:off x="717633" y="1350688"/>
            <a:ext cx="5884218" cy="4559966"/>
          </a:xfrm>
          <a:prstGeom prst="rect">
            <a:avLst/>
          </a:prstGeom>
          <a:noFill/>
        </p:spPr>
        <p:txBody>
          <a:bodyPr wrap="square" rtlCol="0">
            <a:spAutoFit/>
          </a:bodyPr>
          <a:lstStyle/>
          <a:p>
            <a:pPr algn="just"/>
            <a:r>
              <a:rPr lang="en-US" sz="1866" b="1" dirty="0"/>
              <a:t>1 year pilot with Teleconsultation service on premium policies showed:</a:t>
            </a:r>
          </a:p>
          <a:p>
            <a:pPr algn="just"/>
            <a:endParaRPr lang="en-US" sz="1300" dirty="0"/>
          </a:p>
          <a:p>
            <a:r>
              <a:rPr lang="en-US" sz="1600" b="1" dirty="0">
                <a:solidFill>
                  <a:schemeClr val="accent1">
                    <a:lumMod val="75000"/>
                  </a:schemeClr>
                </a:solidFill>
              </a:rPr>
              <a:t>Utilization rate </a:t>
            </a:r>
            <a:r>
              <a:rPr lang="en-US" sz="1600" dirty="0"/>
              <a:t>has been increasing regularly as more communication on the service was made to reach now </a:t>
            </a:r>
            <a:r>
              <a:rPr lang="en-US" sz="1600" b="1" dirty="0">
                <a:solidFill>
                  <a:schemeClr val="accent1">
                    <a:lumMod val="75000"/>
                  </a:schemeClr>
                </a:solidFill>
              </a:rPr>
              <a:t>1.9% on annualized basis</a:t>
            </a:r>
          </a:p>
          <a:p>
            <a:pPr marL="380962" indent="-380962">
              <a:buFont typeface="Arial" panose="020B0604020202020204" pitchFamily="34" charset="0"/>
              <a:buChar char="•"/>
            </a:pPr>
            <a:endParaRPr lang="en-US" sz="1600" dirty="0"/>
          </a:p>
          <a:p>
            <a:r>
              <a:rPr lang="en-US" sz="1600" b="1" dirty="0">
                <a:solidFill>
                  <a:schemeClr val="accent1">
                    <a:lumMod val="75000"/>
                  </a:schemeClr>
                </a:solidFill>
              </a:rPr>
              <a:t>89% of all cases</a:t>
            </a:r>
            <a:r>
              <a:rPr lang="en-US" sz="1600" dirty="0"/>
              <a:t> managed through Video-consultation </a:t>
            </a:r>
            <a:r>
              <a:rPr lang="en-US" sz="1600" b="1" dirty="0">
                <a:solidFill>
                  <a:schemeClr val="accent1">
                    <a:lumMod val="75000"/>
                  </a:schemeClr>
                </a:solidFill>
              </a:rPr>
              <a:t>were resolved, </a:t>
            </a:r>
            <a:r>
              <a:rPr lang="en-US" sz="1600" dirty="0"/>
              <a:t>with no subsequent visit in the network </a:t>
            </a:r>
          </a:p>
          <a:p>
            <a:endParaRPr lang="en-US" sz="1600" dirty="0"/>
          </a:p>
          <a:p>
            <a:pPr marL="0" lvl="1"/>
            <a:r>
              <a:rPr lang="en-US" sz="1600" b="1" dirty="0" smtClean="0">
                <a:solidFill>
                  <a:schemeClr val="accent1">
                    <a:lumMod val="75000"/>
                  </a:schemeClr>
                </a:solidFill>
              </a:rPr>
              <a:t>55</a:t>
            </a:r>
            <a:r>
              <a:rPr lang="en-US" sz="1600" b="1" dirty="0">
                <a:solidFill>
                  <a:schemeClr val="accent1">
                    <a:lumMod val="75000"/>
                  </a:schemeClr>
                </a:solidFill>
              </a:rPr>
              <a:t>%</a:t>
            </a:r>
            <a:r>
              <a:rPr lang="en-US" sz="1600" dirty="0"/>
              <a:t> of calls required prescriptions</a:t>
            </a:r>
          </a:p>
          <a:p>
            <a:endParaRPr lang="en-US" sz="1600" dirty="0"/>
          </a:p>
          <a:p>
            <a:r>
              <a:rPr lang="en-US" sz="1600" dirty="0"/>
              <a:t>Teleconsultation has proven during the pilot to enable </a:t>
            </a:r>
            <a:r>
              <a:rPr lang="en-US" sz="1600" b="1" smtClean="0">
                <a:solidFill>
                  <a:schemeClr val="accent1">
                    <a:lumMod val="75000"/>
                  </a:schemeClr>
                </a:solidFill>
              </a:rPr>
              <a:t>cost savings</a:t>
            </a:r>
            <a:endParaRPr lang="en-US" sz="1600" b="1" dirty="0" smtClean="0">
              <a:solidFill>
                <a:schemeClr val="accent1">
                  <a:lumMod val="75000"/>
                </a:schemeClr>
              </a:solidFill>
            </a:endParaRPr>
          </a:p>
          <a:p>
            <a:endParaRPr lang="en-US" sz="1600" b="1" dirty="0" smtClean="0">
              <a:solidFill>
                <a:schemeClr val="accent1">
                  <a:lumMod val="75000"/>
                </a:schemeClr>
              </a:solidFill>
            </a:endParaRPr>
          </a:p>
          <a:p>
            <a:r>
              <a:rPr lang="en-US" sz="1600" b="1" dirty="0" smtClean="0">
                <a:solidFill>
                  <a:schemeClr val="accent1">
                    <a:lumMod val="75000"/>
                  </a:schemeClr>
                </a:solidFill>
              </a:rPr>
              <a:t>Patient </a:t>
            </a:r>
            <a:r>
              <a:rPr lang="en-US" sz="1600" b="1" dirty="0">
                <a:solidFill>
                  <a:schemeClr val="accent1">
                    <a:lumMod val="75000"/>
                  </a:schemeClr>
                </a:solidFill>
              </a:rPr>
              <a:t>satisfaction is </a:t>
            </a:r>
            <a:r>
              <a:rPr lang="en-US" sz="1600" dirty="0"/>
              <a:t>high </a:t>
            </a:r>
            <a:r>
              <a:rPr lang="en-US" sz="1600" dirty="0" smtClean="0"/>
              <a:t>with:</a:t>
            </a:r>
          </a:p>
          <a:p>
            <a:r>
              <a:rPr lang="en-US" sz="1600" dirty="0" smtClean="0"/>
              <a:t>Average </a:t>
            </a:r>
            <a:r>
              <a:rPr lang="en-US" sz="1600" dirty="0"/>
              <a:t>doctor rating: </a:t>
            </a:r>
            <a:r>
              <a:rPr lang="en-US" sz="1600" b="1" dirty="0">
                <a:solidFill>
                  <a:schemeClr val="accent1">
                    <a:lumMod val="75000"/>
                  </a:schemeClr>
                </a:solidFill>
              </a:rPr>
              <a:t>4.9</a:t>
            </a:r>
            <a:r>
              <a:rPr lang="en-US" sz="1600" dirty="0"/>
              <a:t>           </a:t>
            </a:r>
          </a:p>
          <a:p>
            <a:r>
              <a:rPr lang="en-US" sz="1600" dirty="0"/>
              <a:t>Average call rating: </a:t>
            </a:r>
            <a:r>
              <a:rPr lang="en-US" sz="1600" b="1" dirty="0" smtClean="0">
                <a:solidFill>
                  <a:schemeClr val="accent1">
                    <a:lumMod val="75000"/>
                  </a:schemeClr>
                </a:solidFill>
              </a:rPr>
              <a:t>4.8</a:t>
            </a:r>
            <a:endParaRPr lang="en-US" sz="1300" dirty="0"/>
          </a:p>
        </p:txBody>
      </p:sp>
      <p:sp>
        <p:nvSpPr>
          <p:cNvPr id="67" name="TextBox 66"/>
          <p:cNvSpPr txBox="1"/>
          <p:nvPr/>
        </p:nvSpPr>
        <p:spPr>
          <a:xfrm>
            <a:off x="6527254" y="1857808"/>
            <a:ext cx="6027959" cy="779572"/>
          </a:xfrm>
          <a:prstGeom prst="rect">
            <a:avLst/>
          </a:prstGeom>
          <a:noFill/>
        </p:spPr>
        <p:txBody>
          <a:bodyPr wrap="square" rtlCol="0">
            <a:spAutoFit/>
          </a:bodyPr>
          <a:lstStyle/>
          <a:p>
            <a:pPr algn="just"/>
            <a:endParaRPr lang="en-US" sz="1300" dirty="0"/>
          </a:p>
          <a:p>
            <a:pPr algn="just"/>
            <a:r>
              <a:rPr lang="en-US" sz="1866" b="1" dirty="0"/>
              <a:t>Top 10 pathologies diagnosed</a:t>
            </a:r>
            <a:endParaRPr lang="en-US" sz="1300" dirty="0"/>
          </a:p>
          <a:p>
            <a:pPr algn="just"/>
            <a:r>
              <a:rPr lang="en-US" sz="1300" dirty="0"/>
              <a:t>  </a:t>
            </a:r>
          </a:p>
        </p:txBody>
      </p:sp>
      <p:sp>
        <p:nvSpPr>
          <p:cNvPr id="68" name="TextBox 67"/>
          <p:cNvSpPr txBox="1"/>
          <p:nvPr/>
        </p:nvSpPr>
        <p:spPr>
          <a:xfrm>
            <a:off x="6656169" y="2470476"/>
            <a:ext cx="5770129" cy="28315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1" tIns="60951" rIns="60951" bIns="60951" numCol="1" spcCol="38100" rtlCol="0" anchor="t">
            <a:spAutoFit/>
          </a:bodyPr>
          <a:lstStyle/>
          <a:p>
            <a:pPr marL="380962" indent="-380962" fontAlgn="b">
              <a:buFont typeface="Arial" panose="020B0604020202020204" pitchFamily="34" charset="0"/>
              <a:buChar char="•"/>
            </a:pPr>
            <a:r>
              <a:rPr lang="en-GB" sz="1600" dirty="0"/>
              <a:t>Acute upper respiratory infection, unspecified</a:t>
            </a:r>
            <a:endParaRPr lang="en-US" sz="1600" dirty="0"/>
          </a:p>
          <a:p>
            <a:pPr marL="380962" indent="-380962" fontAlgn="b">
              <a:buFont typeface="Arial" panose="020B0604020202020204" pitchFamily="34" charset="0"/>
              <a:buChar char="•"/>
            </a:pPr>
            <a:r>
              <a:rPr lang="en-GB" sz="1600" dirty="0"/>
              <a:t>Acute nasopharyngitis [common cold]</a:t>
            </a:r>
            <a:endParaRPr lang="en-US" sz="1600" dirty="0"/>
          </a:p>
          <a:p>
            <a:pPr marL="380962" indent="-380962" fontAlgn="b">
              <a:buFont typeface="Arial" panose="020B0604020202020204" pitchFamily="34" charset="0"/>
              <a:buChar char="•"/>
            </a:pPr>
            <a:r>
              <a:rPr lang="it-IT" sz="1600" dirty="0"/>
              <a:t>Acute gastroenteritis</a:t>
            </a:r>
            <a:endParaRPr lang="en-US" sz="1600" dirty="0"/>
          </a:p>
          <a:p>
            <a:pPr marL="380962" indent="-380962" fontAlgn="b">
              <a:buFont typeface="Arial" panose="020B0604020202020204" pitchFamily="34" charset="0"/>
              <a:buChar char="•"/>
            </a:pPr>
            <a:r>
              <a:rPr lang="en-GB" sz="1600" dirty="0"/>
              <a:t>Dehydration</a:t>
            </a:r>
            <a:endParaRPr lang="en-US" sz="1600" dirty="0"/>
          </a:p>
          <a:p>
            <a:pPr marL="380962" indent="-380962" fontAlgn="b">
              <a:buFont typeface="Arial" panose="020B0604020202020204" pitchFamily="34" charset="0"/>
              <a:buChar char="•"/>
            </a:pPr>
            <a:r>
              <a:rPr lang="en-GB" sz="1600" dirty="0"/>
              <a:t>Low back pain</a:t>
            </a:r>
            <a:endParaRPr lang="en-US" sz="1600" dirty="0"/>
          </a:p>
          <a:p>
            <a:pPr marL="380962" indent="-380962" fontAlgn="b">
              <a:buFont typeface="Arial" panose="020B0604020202020204" pitchFamily="34" charset="0"/>
              <a:buChar char="•"/>
            </a:pPr>
            <a:r>
              <a:rPr lang="en-GB" sz="1600" dirty="0"/>
              <a:t>Rash and other nonspecific skin eruption</a:t>
            </a:r>
            <a:endParaRPr lang="en-US" sz="1600" dirty="0"/>
          </a:p>
          <a:p>
            <a:pPr marL="380962" indent="-380962" fontAlgn="b">
              <a:buFont typeface="Arial" panose="020B0604020202020204" pitchFamily="34" charset="0"/>
              <a:buChar char="•"/>
            </a:pPr>
            <a:r>
              <a:rPr lang="en-GB" sz="1600" dirty="0"/>
              <a:t>Acute pharyngitis, unspecified</a:t>
            </a:r>
            <a:endParaRPr lang="en-US" sz="1600" dirty="0"/>
          </a:p>
          <a:p>
            <a:pPr marL="380962" indent="-380962" fontAlgn="b">
              <a:buFont typeface="Arial" panose="020B0604020202020204" pitchFamily="34" charset="0"/>
              <a:buChar char="•"/>
            </a:pPr>
            <a:r>
              <a:rPr lang="en-GB" sz="1600" dirty="0"/>
              <a:t>Metatarsalgia, unspecified foot</a:t>
            </a:r>
            <a:endParaRPr lang="en-US" sz="1600" dirty="0"/>
          </a:p>
          <a:p>
            <a:pPr marL="380962" indent="-380962" fontAlgn="b">
              <a:buFont typeface="Arial" panose="020B0604020202020204" pitchFamily="34" charset="0"/>
              <a:buChar char="•"/>
            </a:pPr>
            <a:r>
              <a:rPr lang="en-GB" sz="1600" dirty="0"/>
              <a:t>Unspecified abdominal pain</a:t>
            </a:r>
            <a:endParaRPr lang="en-US" sz="1600" dirty="0"/>
          </a:p>
          <a:p>
            <a:pPr marL="380962" indent="-380962" fontAlgn="b">
              <a:buFont typeface="Arial" panose="020B0604020202020204" pitchFamily="34" charset="0"/>
              <a:buChar char="•"/>
            </a:pPr>
            <a:r>
              <a:rPr lang="en-GB" sz="1600" dirty="0"/>
              <a:t>Eczematous dermatitis of right eye, unspecified eyelid</a:t>
            </a:r>
            <a:endParaRPr lang="en-US" sz="1600" dirty="0"/>
          </a:p>
          <a:p>
            <a:pPr marL="380962" indent="-380962" defTabSz="914309" hangingPunct="0">
              <a:buFont typeface="Arial" panose="020B0604020202020204" pitchFamily="34" charset="0"/>
              <a:buChar char="•"/>
            </a:pPr>
            <a:endParaRPr lang="en-US" sz="1600" dirty="0"/>
          </a:p>
        </p:txBody>
      </p:sp>
      <p:pic>
        <p:nvPicPr>
          <p:cNvPr id="69" name="Picture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4217" y="5133572"/>
            <a:ext cx="794672" cy="810728"/>
          </a:xfrm>
          <a:prstGeom prst="rect">
            <a:avLst/>
          </a:prstGeom>
        </p:spPr>
      </p:pic>
      <p:pic>
        <p:nvPicPr>
          <p:cNvPr id="70" name="Picture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9870" y="5093036"/>
            <a:ext cx="794672" cy="810728"/>
          </a:xfrm>
          <a:prstGeom prst="rect">
            <a:avLst/>
          </a:prstGeom>
        </p:spPr>
      </p:pic>
      <p:pic>
        <p:nvPicPr>
          <p:cNvPr id="71" name="Picture 70"/>
          <p:cNvPicPr>
            <a:picLocks noChangeAspect="1"/>
          </p:cNvPicPr>
          <p:nvPr/>
        </p:nvPicPr>
        <p:blipFill>
          <a:blip r:embed="rId10"/>
          <a:stretch>
            <a:fillRect/>
          </a:stretch>
        </p:blipFill>
        <p:spPr>
          <a:xfrm>
            <a:off x="8562374" y="5093036"/>
            <a:ext cx="864011" cy="86401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
        <p:nvSpPr>
          <p:cNvPr id="18" name="Title 3"/>
          <p:cNvSpPr txBox="1">
            <a:spLocks/>
          </p:cNvSpPr>
          <p:nvPr/>
        </p:nvSpPr>
        <p:spPr>
          <a:xfrm>
            <a:off x="507934" y="515937"/>
            <a:ext cx="10672963" cy="514351"/>
          </a:xfrm>
          <a:prstGeom prst="rect">
            <a:avLst/>
          </a:prstGeom>
        </p:spPr>
        <p:txBody>
          <a:bodyPr vert="horz" wrap="square" lIns="0" tIns="36000" rIns="0" bIns="0" rtlCol="0" anchor="t">
            <a:noAutofit/>
          </a:bodyPr>
          <a:lstStyle>
            <a:lvl1pPr algn="l" defTabSz="1219170" rtl="0" eaLnBrk="1" latinLnBrk="0" hangingPunct="1">
              <a:spcBef>
                <a:spcPct val="0"/>
              </a:spcBef>
              <a:buNone/>
              <a:defRPr sz="3000" b="1" kern="1200" cap="all" baseline="0">
                <a:solidFill>
                  <a:schemeClr val="tx2"/>
                </a:solidFill>
                <a:latin typeface="+mj-lt"/>
                <a:ea typeface="+mj-ea"/>
                <a:cs typeface="+mj-cs"/>
              </a:defRPr>
            </a:lvl1pPr>
          </a:lstStyle>
          <a:p>
            <a:r>
              <a:rPr lang="en-GB" sz="2800" dirty="0"/>
              <a:t>Teleconsultation – </a:t>
            </a:r>
            <a:r>
              <a:rPr lang="en-GB" sz="2800" dirty="0" smtClean="0"/>
              <a:t>FIRST RESULTS</a:t>
            </a:r>
            <a:endParaRPr lang="en-GB" sz="2000" dirty="0"/>
          </a:p>
        </p:txBody>
      </p:sp>
      <p:sp>
        <p:nvSpPr>
          <p:cNvPr id="20" name="Datumsplatzhalter 21"/>
          <p:cNvSpPr>
            <a:spLocks noGrp="1"/>
          </p:cNvSpPr>
          <p:nvPr>
            <p:ph type="dt" sz="half" idx="16"/>
          </p:nvPr>
        </p:nvSpPr>
        <p:spPr>
          <a:xfrm>
            <a:off x="1692008" y="6494399"/>
            <a:ext cx="1306854" cy="123112"/>
          </a:xfrm>
        </p:spPr>
        <p:txBody>
          <a:bodyPr/>
          <a:lstStyle/>
          <a:p>
            <a:fld id="{151A9775-DA3C-42B4-A367-E125521E13E5}" type="datetime5">
              <a:rPr lang="en-US" smtClean="0"/>
              <a:t>17-Feb-20</a:t>
            </a:fld>
            <a:endParaRPr lang="en-GB" dirty="0"/>
          </a:p>
        </p:txBody>
      </p:sp>
      <p:grpSp>
        <p:nvGrpSpPr>
          <p:cNvPr id="21" name="Gruppieren 1015">
            <a:extLst>
              <a:ext uri="{FF2B5EF4-FFF2-40B4-BE49-F238E27FC236}">
                <a16:creationId xmlns:a16="http://schemas.microsoft.com/office/drawing/2014/main" id="{CFCE95C3-B04D-0C4D-83CB-6BBB564F2224}"/>
              </a:ext>
            </a:extLst>
          </p:cNvPr>
          <p:cNvGrpSpPr/>
          <p:nvPr/>
        </p:nvGrpSpPr>
        <p:grpSpPr>
          <a:xfrm>
            <a:off x="192620" y="3044368"/>
            <a:ext cx="344656" cy="604470"/>
            <a:chOff x="11487150" y="3386138"/>
            <a:chExt cx="103188" cy="180975"/>
          </a:xfrm>
        </p:grpSpPr>
        <p:sp>
          <p:nvSpPr>
            <p:cNvPr id="22" name="Freeform 549">
              <a:extLst>
                <a:ext uri="{FF2B5EF4-FFF2-40B4-BE49-F238E27FC236}">
                  <a16:creationId xmlns:a16="http://schemas.microsoft.com/office/drawing/2014/main" id="{56286819-40DE-9E49-BFCC-7B5B28B29EEB}"/>
                </a:ext>
              </a:extLst>
            </p:cNvPr>
            <p:cNvSpPr>
              <a:spLocks/>
            </p:cNvSpPr>
            <p:nvPr/>
          </p:nvSpPr>
          <p:spPr bwMode="auto">
            <a:xfrm>
              <a:off x="11487150" y="3386138"/>
              <a:ext cx="103188" cy="180975"/>
            </a:xfrm>
            <a:custGeom>
              <a:avLst/>
              <a:gdLst>
                <a:gd name="T0" fmla="*/ 17 w 17"/>
                <a:gd name="T1" fmla="*/ 28 h 30"/>
                <a:gd name="T2" fmla="*/ 15 w 17"/>
                <a:gd name="T3" fmla="*/ 30 h 30"/>
                <a:gd name="T4" fmla="*/ 3 w 17"/>
                <a:gd name="T5" fmla="*/ 30 h 30"/>
                <a:gd name="T6" fmla="*/ 0 w 17"/>
                <a:gd name="T7" fmla="*/ 28 h 30"/>
                <a:gd name="T8" fmla="*/ 0 w 17"/>
                <a:gd name="T9" fmla="*/ 2 h 30"/>
                <a:gd name="T10" fmla="*/ 3 w 17"/>
                <a:gd name="T11" fmla="*/ 0 h 30"/>
                <a:gd name="T12" fmla="*/ 15 w 17"/>
                <a:gd name="T13" fmla="*/ 0 h 30"/>
                <a:gd name="T14" fmla="*/ 17 w 17"/>
                <a:gd name="T15" fmla="*/ 2 h 30"/>
                <a:gd name="T16" fmla="*/ 17 w 17"/>
                <a:gd name="T1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0">
                  <a:moveTo>
                    <a:pt x="17" y="28"/>
                  </a:moveTo>
                  <a:cubicBezTo>
                    <a:pt x="17" y="29"/>
                    <a:pt x="16" y="30"/>
                    <a:pt x="15" y="30"/>
                  </a:cubicBezTo>
                  <a:cubicBezTo>
                    <a:pt x="3" y="30"/>
                    <a:pt x="3" y="30"/>
                    <a:pt x="3" y="30"/>
                  </a:cubicBezTo>
                  <a:cubicBezTo>
                    <a:pt x="1" y="30"/>
                    <a:pt x="0" y="29"/>
                    <a:pt x="0" y="28"/>
                  </a:cubicBezTo>
                  <a:cubicBezTo>
                    <a:pt x="0" y="2"/>
                    <a:pt x="0" y="2"/>
                    <a:pt x="0" y="2"/>
                  </a:cubicBezTo>
                  <a:cubicBezTo>
                    <a:pt x="0" y="1"/>
                    <a:pt x="1" y="0"/>
                    <a:pt x="3" y="0"/>
                  </a:cubicBezTo>
                  <a:cubicBezTo>
                    <a:pt x="15" y="0"/>
                    <a:pt x="15" y="0"/>
                    <a:pt x="15" y="0"/>
                  </a:cubicBezTo>
                  <a:cubicBezTo>
                    <a:pt x="16" y="0"/>
                    <a:pt x="17" y="1"/>
                    <a:pt x="17" y="2"/>
                  </a:cubicBezTo>
                  <a:lnTo>
                    <a:pt x="17" y="28"/>
                  </a:lnTo>
                  <a:close/>
                </a:path>
              </a:pathLst>
            </a:custGeom>
            <a:noFill/>
            <a:ln w="19050" cap="flat">
              <a:solidFill>
                <a:srgbClr val="007D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550">
              <a:extLst>
                <a:ext uri="{FF2B5EF4-FFF2-40B4-BE49-F238E27FC236}">
                  <a16:creationId xmlns:a16="http://schemas.microsoft.com/office/drawing/2014/main" id="{D5704096-0F29-C945-8DDB-4F5DB1759DB7}"/>
                </a:ext>
              </a:extLst>
            </p:cNvPr>
            <p:cNvSpPr>
              <a:spLocks noChangeShapeType="1"/>
            </p:cNvSpPr>
            <p:nvPr/>
          </p:nvSpPr>
          <p:spPr bwMode="auto">
            <a:xfrm>
              <a:off x="11487150" y="3416301"/>
              <a:ext cx="103188" cy="0"/>
            </a:xfrm>
            <a:prstGeom prst="line">
              <a:avLst/>
            </a:prstGeom>
            <a:noFill/>
            <a:ln w="19050" cap="flat">
              <a:solidFill>
                <a:srgbClr val="007D8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551">
              <a:extLst>
                <a:ext uri="{FF2B5EF4-FFF2-40B4-BE49-F238E27FC236}">
                  <a16:creationId xmlns:a16="http://schemas.microsoft.com/office/drawing/2014/main" id="{2C74057A-B68E-AC4D-B72F-A67E9C16B420}"/>
                </a:ext>
              </a:extLst>
            </p:cNvPr>
            <p:cNvSpPr>
              <a:spLocks noChangeShapeType="1"/>
            </p:cNvSpPr>
            <p:nvPr/>
          </p:nvSpPr>
          <p:spPr bwMode="auto">
            <a:xfrm>
              <a:off x="11487150" y="3536951"/>
              <a:ext cx="103188" cy="0"/>
            </a:xfrm>
            <a:prstGeom prst="line">
              <a:avLst/>
            </a:prstGeom>
            <a:noFill/>
            <a:ln w="19050" cap="flat">
              <a:solidFill>
                <a:srgbClr val="007D8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552">
              <a:extLst>
                <a:ext uri="{FF2B5EF4-FFF2-40B4-BE49-F238E27FC236}">
                  <a16:creationId xmlns:a16="http://schemas.microsoft.com/office/drawing/2014/main" id="{DCEBCC8B-0AE9-5744-A0C5-5598A59ED883}"/>
                </a:ext>
              </a:extLst>
            </p:cNvPr>
            <p:cNvSpPr>
              <a:spLocks noChangeShapeType="1"/>
            </p:cNvSpPr>
            <p:nvPr/>
          </p:nvSpPr>
          <p:spPr bwMode="auto">
            <a:xfrm>
              <a:off x="11530013" y="3397251"/>
              <a:ext cx="23813" cy="0"/>
            </a:xfrm>
            <a:prstGeom prst="line">
              <a:avLst/>
            </a:prstGeom>
            <a:noFill/>
            <a:ln w="19050" cap="rnd">
              <a:solidFill>
                <a:srgbClr val="007D8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553">
              <a:extLst>
                <a:ext uri="{FF2B5EF4-FFF2-40B4-BE49-F238E27FC236}">
                  <a16:creationId xmlns:a16="http://schemas.microsoft.com/office/drawing/2014/main" id="{E00E645F-80C8-7547-978F-CC9426339DC8}"/>
                </a:ext>
              </a:extLst>
            </p:cNvPr>
            <p:cNvSpPr>
              <a:spLocks noChangeArrowheads="1"/>
            </p:cNvSpPr>
            <p:nvPr/>
          </p:nvSpPr>
          <p:spPr bwMode="auto">
            <a:xfrm>
              <a:off x="11536363" y="3549651"/>
              <a:ext cx="4763" cy="6350"/>
            </a:xfrm>
            <a:prstGeom prst="ellipse">
              <a:avLst/>
            </a:prstGeom>
            <a:solidFill>
              <a:srgbClr val="000000"/>
            </a:solidFill>
            <a:ln w="19050">
              <a:solidFill>
                <a:srgbClr val="007D8C"/>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uppieren 1105">
            <a:extLst>
              <a:ext uri="{FF2B5EF4-FFF2-40B4-BE49-F238E27FC236}">
                <a16:creationId xmlns:a16="http://schemas.microsoft.com/office/drawing/2014/main" id="{F552172B-3156-9645-AD28-2CF1F9E41B7A}"/>
              </a:ext>
            </a:extLst>
          </p:cNvPr>
          <p:cNvGrpSpPr/>
          <p:nvPr/>
        </p:nvGrpSpPr>
        <p:grpSpPr>
          <a:xfrm>
            <a:off x="156024" y="2205657"/>
            <a:ext cx="490941" cy="503946"/>
            <a:chOff x="5160963" y="4370388"/>
            <a:chExt cx="188913" cy="182563"/>
          </a:xfrm>
        </p:grpSpPr>
        <p:sp>
          <p:nvSpPr>
            <p:cNvPr id="29" name="Oval 673">
              <a:extLst>
                <a:ext uri="{FF2B5EF4-FFF2-40B4-BE49-F238E27FC236}">
                  <a16:creationId xmlns:a16="http://schemas.microsoft.com/office/drawing/2014/main" id="{E9C03E0F-6F21-E242-8692-6AB1AB028B5D}"/>
                </a:ext>
              </a:extLst>
            </p:cNvPr>
            <p:cNvSpPr>
              <a:spLocks noChangeArrowheads="1"/>
            </p:cNvSpPr>
            <p:nvPr/>
          </p:nvSpPr>
          <p:spPr bwMode="auto">
            <a:xfrm>
              <a:off x="5160963" y="4370388"/>
              <a:ext cx="188913" cy="182563"/>
            </a:xfrm>
            <a:prstGeom prst="ellipse">
              <a:avLst/>
            </a:prstGeom>
            <a:noFill/>
            <a:ln w="19050" cap="flat">
              <a:solidFill>
                <a:srgbClr val="B71E3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674">
              <a:extLst>
                <a:ext uri="{FF2B5EF4-FFF2-40B4-BE49-F238E27FC236}">
                  <a16:creationId xmlns:a16="http://schemas.microsoft.com/office/drawing/2014/main" id="{892F614E-1411-2F4E-BBD0-AEA0F04F606B}"/>
                </a:ext>
              </a:extLst>
            </p:cNvPr>
            <p:cNvSpPr>
              <a:spLocks noChangeShapeType="1"/>
            </p:cNvSpPr>
            <p:nvPr/>
          </p:nvSpPr>
          <p:spPr bwMode="auto">
            <a:xfrm>
              <a:off x="5257800" y="4370388"/>
              <a:ext cx="0" cy="182563"/>
            </a:xfrm>
            <a:prstGeom prst="line">
              <a:avLst/>
            </a:prstGeom>
            <a:noFill/>
            <a:ln w="19050" cap="flat">
              <a:solidFill>
                <a:srgbClr val="B71E3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675">
              <a:extLst>
                <a:ext uri="{FF2B5EF4-FFF2-40B4-BE49-F238E27FC236}">
                  <a16:creationId xmlns:a16="http://schemas.microsoft.com/office/drawing/2014/main" id="{DC6B3E29-37DF-DC4B-A5AD-C085F76E2A91}"/>
                </a:ext>
              </a:extLst>
            </p:cNvPr>
            <p:cNvSpPr>
              <a:spLocks noChangeShapeType="1"/>
            </p:cNvSpPr>
            <p:nvPr/>
          </p:nvSpPr>
          <p:spPr bwMode="auto">
            <a:xfrm flipH="1">
              <a:off x="5160963" y="4460875"/>
              <a:ext cx="188913" cy="0"/>
            </a:xfrm>
            <a:prstGeom prst="line">
              <a:avLst/>
            </a:prstGeom>
            <a:noFill/>
            <a:ln w="19050" cap="flat">
              <a:solidFill>
                <a:srgbClr val="B71E3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676">
              <a:extLst>
                <a:ext uri="{FF2B5EF4-FFF2-40B4-BE49-F238E27FC236}">
                  <a16:creationId xmlns:a16="http://schemas.microsoft.com/office/drawing/2014/main" id="{3EBAB29F-05BD-7748-92B3-B411F07A25B9}"/>
                </a:ext>
              </a:extLst>
            </p:cNvPr>
            <p:cNvSpPr>
              <a:spLocks/>
            </p:cNvSpPr>
            <p:nvPr/>
          </p:nvSpPr>
          <p:spPr bwMode="auto">
            <a:xfrm>
              <a:off x="5210175" y="4370388"/>
              <a:ext cx="42863" cy="182563"/>
            </a:xfrm>
            <a:custGeom>
              <a:avLst/>
              <a:gdLst>
                <a:gd name="T0" fmla="*/ 7 w 7"/>
                <a:gd name="T1" fmla="*/ 0 h 30"/>
                <a:gd name="T2" fmla="*/ 0 w 7"/>
                <a:gd name="T3" fmla="*/ 15 h 30"/>
                <a:gd name="T4" fmla="*/ 7 w 7"/>
                <a:gd name="T5" fmla="*/ 30 h 30"/>
              </a:gdLst>
              <a:ahLst/>
              <a:cxnLst>
                <a:cxn ang="0">
                  <a:pos x="T0" y="T1"/>
                </a:cxn>
                <a:cxn ang="0">
                  <a:pos x="T2" y="T3"/>
                </a:cxn>
                <a:cxn ang="0">
                  <a:pos x="T4" y="T5"/>
                </a:cxn>
              </a:cxnLst>
              <a:rect l="0" t="0" r="r" b="b"/>
              <a:pathLst>
                <a:path w="7" h="30">
                  <a:moveTo>
                    <a:pt x="7" y="0"/>
                  </a:moveTo>
                  <a:cubicBezTo>
                    <a:pt x="7" y="0"/>
                    <a:pt x="0" y="5"/>
                    <a:pt x="0" y="15"/>
                  </a:cubicBezTo>
                  <a:cubicBezTo>
                    <a:pt x="0" y="25"/>
                    <a:pt x="7" y="30"/>
                    <a:pt x="7" y="30"/>
                  </a:cubicBezTo>
                </a:path>
              </a:pathLst>
            </a:custGeom>
            <a:noFill/>
            <a:ln w="19050" cap="flat">
              <a:solidFill>
                <a:srgbClr val="B71E3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677">
              <a:extLst>
                <a:ext uri="{FF2B5EF4-FFF2-40B4-BE49-F238E27FC236}">
                  <a16:creationId xmlns:a16="http://schemas.microsoft.com/office/drawing/2014/main" id="{C6D5FF91-321A-714B-AD1E-8DB9CB96AFCC}"/>
                </a:ext>
              </a:extLst>
            </p:cNvPr>
            <p:cNvSpPr>
              <a:spLocks/>
            </p:cNvSpPr>
            <p:nvPr/>
          </p:nvSpPr>
          <p:spPr bwMode="auto">
            <a:xfrm>
              <a:off x="5264150" y="4370388"/>
              <a:ext cx="42863" cy="182563"/>
            </a:xfrm>
            <a:custGeom>
              <a:avLst/>
              <a:gdLst>
                <a:gd name="T0" fmla="*/ 0 w 7"/>
                <a:gd name="T1" fmla="*/ 0 h 30"/>
                <a:gd name="T2" fmla="*/ 7 w 7"/>
                <a:gd name="T3" fmla="*/ 15 h 30"/>
                <a:gd name="T4" fmla="*/ 0 w 7"/>
                <a:gd name="T5" fmla="*/ 30 h 30"/>
              </a:gdLst>
              <a:ahLst/>
              <a:cxnLst>
                <a:cxn ang="0">
                  <a:pos x="T0" y="T1"/>
                </a:cxn>
                <a:cxn ang="0">
                  <a:pos x="T2" y="T3"/>
                </a:cxn>
                <a:cxn ang="0">
                  <a:pos x="T4" y="T5"/>
                </a:cxn>
              </a:cxnLst>
              <a:rect l="0" t="0" r="r" b="b"/>
              <a:pathLst>
                <a:path w="7" h="30">
                  <a:moveTo>
                    <a:pt x="0" y="0"/>
                  </a:moveTo>
                  <a:cubicBezTo>
                    <a:pt x="0" y="0"/>
                    <a:pt x="7" y="5"/>
                    <a:pt x="7" y="15"/>
                  </a:cubicBezTo>
                  <a:cubicBezTo>
                    <a:pt x="7" y="25"/>
                    <a:pt x="0" y="30"/>
                    <a:pt x="0" y="30"/>
                  </a:cubicBezTo>
                </a:path>
              </a:pathLst>
            </a:custGeom>
            <a:noFill/>
            <a:ln w="19050" cap="flat">
              <a:solidFill>
                <a:srgbClr val="B71E3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678">
              <a:extLst>
                <a:ext uri="{FF2B5EF4-FFF2-40B4-BE49-F238E27FC236}">
                  <a16:creationId xmlns:a16="http://schemas.microsoft.com/office/drawing/2014/main" id="{116D8A26-0EF1-5D4D-9AFE-3D74F3B47EE2}"/>
                </a:ext>
              </a:extLst>
            </p:cNvPr>
            <p:cNvSpPr>
              <a:spLocks/>
            </p:cNvSpPr>
            <p:nvPr/>
          </p:nvSpPr>
          <p:spPr bwMode="auto">
            <a:xfrm>
              <a:off x="5186363" y="4400550"/>
              <a:ext cx="138113" cy="30163"/>
            </a:xfrm>
            <a:custGeom>
              <a:avLst/>
              <a:gdLst>
                <a:gd name="T0" fmla="*/ 0 w 23"/>
                <a:gd name="T1" fmla="*/ 0 h 5"/>
                <a:gd name="T2" fmla="*/ 12 w 23"/>
                <a:gd name="T3" fmla="*/ 5 h 5"/>
                <a:gd name="T4" fmla="*/ 23 w 23"/>
                <a:gd name="T5" fmla="*/ 0 h 5"/>
              </a:gdLst>
              <a:ahLst/>
              <a:cxnLst>
                <a:cxn ang="0">
                  <a:pos x="T0" y="T1"/>
                </a:cxn>
                <a:cxn ang="0">
                  <a:pos x="T2" y="T3"/>
                </a:cxn>
                <a:cxn ang="0">
                  <a:pos x="T4" y="T5"/>
                </a:cxn>
              </a:cxnLst>
              <a:rect l="0" t="0" r="r" b="b"/>
              <a:pathLst>
                <a:path w="23" h="5">
                  <a:moveTo>
                    <a:pt x="0" y="0"/>
                  </a:moveTo>
                  <a:cubicBezTo>
                    <a:pt x="0" y="0"/>
                    <a:pt x="2" y="5"/>
                    <a:pt x="12" y="5"/>
                  </a:cubicBezTo>
                  <a:cubicBezTo>
                    <a:pt x="21" y="5"/>
                    <a:pt x="23" y="0"/>
                    <a:pt x="23" y="0"/>
                  </a:cubicBezTo>
                </a:path>
              </a:pathLst>
            </a:custGeom>
            <a:noFill/>
            <a:ln w="19050" cap="flat">
              <a:solidFill>
                <a:srgbClr val="B71E3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679">
              <a:extLst>
                <a:ext uri="{FF2B5EF4-FFF2-40B4-BE49-F238E27FC236}">
                  <a16:creationId xmlns:a16="http://schemas.microsoft.com/office/drawing/2014/main" id="{86D0516E-35D9-4845-84FA-0FF5E3D5469A}"/>
                </a:ext>
              </a:extLst>
            </p:cNvPr>
            <p:cNvSpPr>
              <a:spLocks/>
            </p:cNvSpPr>
            <p:nvPr/>
          </p:nvSpPr>
          <p:spPr bwMode="auto">
            <a:xfrm>
              <a:off x="5186363" y="4492625"/>
              <a:ext cx="138113" cy="30163"/>
            </a:xfrm>
            <a:custGeom>
              <a:avLst/>
              <a:gdLst>
                <a:gd name="T0" fmla="*/ 0 w 23"/>
                <a:gd name="T1" fmla="*/ 5 h 5"/>
                <a:gd name="T2" fmla="*/ 12 w 23"/>
                <a:gd name="T3" fmla="*/ 0 h 5"/>
                <a:gd name="T4" fmla="*/ 23 w 23"/>
                <a:gd name="T5" fmla="*/ 5 h 5"/>
              </a:gdLst>
              <a:ahLst/>
              <a:cxnLst>
                <a:cxn ang="0">
                  <a:pos x="T0" y="T1"/>
                </a:cxn>
                <a:cxn ang="0">
                  <a:pos x="T2" y="T3"/>
                </a:cxn>
                <a:cxn ang="0">
                  <a:pos x="T4" y="T5"/>
                </a:cxn>
              </a:cxnLst>
              <a:rect l="0" t="0" r="r" b="b"/>
              <a:pathLst>
                <a:path w="23" h="5">
                  <a:moveTo>
                    <a:pt x="0" y="5"/>
                  </a:moveTo>
                  <a:cubicBezTo>
                    <a:pt x="0" y="5"/>
                    <a:pt x="2" y="0"/>
                    <a:pt x="12" y="0"/>
                  </a:cubicBezTo>
                  <a:cubicBezTo>
                    <a:pt x="21" y="0"/>
                    <a:pt x="23" y="5"/>
                    <a:pt x="23" y="5"/>
                  </a:cubicBezTo>
                </a:path>
              </a:pathLst>
            </a:custGeom>
            <a:noFill/>
            <a:ln w="19050" cap="flat">
              <a:solidFill>
                <a:srgbClr val="B71E3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uppieren 1162">
            <a:extLst>
              <a:ext uri="{FF2B5EF4-FFF2-40B4-BE49-F238E27FC236}">
                <a16:creationId xmlns:a16="http://schemas.microsoft.com/office/drawing/2014/main" id="{DB832BC0-5233-C548-B732-FA51CFC0006E}"/>
              </a:ext>
            </a:extLst>
          </p:cNvPr>
          <p:cNvGrpSpPr/>
          <p:nvPr/>
        </p:nvGrpSpPr>
        <p:grpSpPr>
          <a:xfrm>
            <a:off x="88175" y="3857858"/>
            <a:ext cx="511586" cy="525659"/>
            <a:chOff x="8588375" y="4370388"/>
            <a:chExt cx="182562" cy="182562"/>
          </a:xfrm>
        </p:grpSpPr>
        <p:sp>
          <p:nvSpPr>
            <p:cNvPr id="37" name="Oval 742">
              <a:extLst>
                <a:ext uri="{FF2B5EF4-FFF2-40B4-BE49-F238E27FC236}">
                  <a16:creationId xmlns:a16="http://schemas.microsoft.com/office/drawing/2014/main" id="{CF5FEB8A-7162-664C-AAC7-1DE24ACB2344}"/>
                </a:ext>
              </a:extLst>
            </p:cNvPr>
            <p:cNvSpPr>
              <a:spLocks noChangeArrowheads="1"/>
            </p:cNvSpPr>
            <p:nvPr/>
          </p:nvSpPr>
          <p:spPr bwMode="auto">
            <a:xfrm>
              <a:off x="8667750" y="4527550"/>
              <a:ext cx="23812" cy="25400"/>
            </a:xfrm>
            <a:prstGeom prst="ellipse">
              <a:avLst/>
            </a:prstGeom>
            <a:noFill/>
            <a:ln w="19050" cap="rnd">
              <a:solidFill>
                <a:srgbClr val="5A39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743">
              <a:extLst>
                <a:ext uri="{FF2B5EF4-FFF2-40B4-BE49-F238E27FC236}">
                  <a16:creationId xmlns:a16="http://schemas.microsoft.com/office/drawing/2014/main" id="{283A33C7-ADD3-384F-BA8F-E07B11D52EBA}"/>
                </a:ext>
              </a:extLst>
            </p:cNvPr>
            <p:cNvSpPr>
              <a:spLocks noEditPoints="1"/>
            </p:cNvSpPr>
            <p:nvPr/>
          </p:nvSpPr>
          <p:spPr bwMode="auto">
            <a:xfrm>
              <a:off x="8588375" y="4370388"/>
              <a:ext cx="182562" cy="176213"/>
            </a:xfrm>
            <a:custGeom>
              <a:avLst/>
              <a:gdLst>
                <a:gd name="T0" fmla="*/ 25 w 30"/>
                <a:gd name="T1" fmla="*/ 20 h 29"/>
                <a:gd name="T2" fmla="*/ 25 w 30"/>
                <a:gd name="T3" fmla="*/ 21 h 29"/>
                <a:gd name="T4" fmla="*/ 19 w 30"/>
                <a:gd name="T5" fmla="*/ 29 h 29"/>
                <a:gd name="T6" fmla="*/ 17 w 30"/>
                <a:gd name="T7" fmla="*/ 29 h 29"/>
                <a:gd name="T8" fmla="*/ 5 w 30"/>
                <a:gd name="T9" fmla="*/ 8 h 29"/>
                <a:gd name="T10" fmla="*/ 5 w 30"/>
                <a:gd name="T11" fmla="*/ 8 h 29"/>
                <a:gd name="T12" fmla="*/ 8 w 30"/>
                <a:gd name="T13" fmla="*/ 2 h 29"/>
                <a:gd name="T14" fmla="*/ 14 w 30"/>
                <a:gd name="T15" fmla="*/ 0 h 29"/>
                <a:gd name="T16" fmla="*/ 16 w 30"/>
                <a:gd name="T17" fmla="*/ 0 h 29"/>
                <a:gd name="T18" fmla="*/ 22 w 30"/>
                <a:gd name="T19" fmla="*/ 2 h 29"/>
                <a:gd name="T20" fmla="*/ 25 w 30"/>
                <a:gd name="T21" fmla="*/ 8 h 29"/>
                <a:gd name="T22" fmla="*/ 25 w 30"/>
                <a:gd name="T23" fmla="*/ 8 h 29"/>
                <a:gd name="T24" fmla="*/ 25 w 30"/>
                <a:gd name="T25" fmla="*/ 20 h 29"/>
                <a:gd name="T26" fmla="*/ 27 w 30"/>
                <a:gd name="T27" fmla="*/ 20 h 29"/>
                <a:gd name="T28" fmla="*/ 30 w 30"/>
                <a:gd name="T29" fmla="*/ 17 h 29"/>
                <a:gd name="T30" fmla="*/ 30 w 30"/>
                <a:gd name="T31" fmla="*/ 11 h 29"/>
                <a:gd name="T32" fmla="*/ 27 w 30"/>
                <a:gd name="T33" fmla="*/ 8 h 29"/>
                <a:gd name="T34" fmla="*/ 25 w 30"/>
                <a:gd name="T35" fmla="*/ 8 h 29"/>
                <a:gd name="T36" fmla="*/ 5 w 30"/>
                <a:gd name="T37" fmla="*/ 20 h 29"/>
                <a:gd name="T38" fmla="*/ 5 w 30"/>
                <a:gd name="T39" fmla="*/ 8 h 29"/>
                <a:gd name="T40" fmla="*/ 3 w 30"/>
                <a:gd name="T41" fmla="*/ 8 h 29"/>
                <a:gd name="T42" fmla="*/ 0 w 30"/>
                <a:gd name="T43" fmla="*/ 11 h 29"/>
                <a:gd name="T44" fmla="*/ 0 w 30"/>
                <a:gd name="T45" fmla="*/ 17 h 29"/>
                <a:gd name="T46" fmla="*/ 3 w 30"/>
                <a:gd name="T47" fmla="*/ 20 h 29"/>
                <a:gd name="T48" fmla="*/ 5 w 30"/>
                <a:gd name="T4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29">
                  <a:moveTo>
                    <a:pt x="25" y="20"/>
                  </a:moveTo>
                  <a:cubicBezTo>
                    <a:pt x="25" y="21"/>
                    <a:pt x="25" y="21"/>
                    <a:pt x="25" y="21"/>
                  </a:cubicBezTo>
                  <a:cubicBezTo>
                    <a:pt x="25" y="25"/>
                    <a:pt x="22" y="28"/>
                    <a:pt x="19" y="29"/>
                  </a:cubicBezTo>
                  <a:cubicBezTo>
                    <a:pt x="17" y="29"/>
                    <a:pt x="17" y="29"/>
                    <a:pt x="17" y="29"/>
                  </a:cubicBezTo>
                  <a:moveTo>
                    <a:pt x="5" y="8"/>
                  </a:moveTo>
                  <a:cubicBezTo>
                    <a:pt x="5" y="8"/>
                    <a:pt x="5" y="8"/>
                    <a:pt x="5" y="8"/>
                  </a:cubicBezTo>
                  <a:cubicBezTo>
                    <a:pt x="5" y="6"/>
                    <a:pt x="6" y="4"/>
                    <a:pt x="8" y="2"/>
                  </a:cubicBezTo>
                  <a:cubicBezTo>
                    <a:pt x="10" y="1"/>
                    <a:pt x="12" y="0"/>
                    <a:pt x="14" y="0"/>
                  </a:cubicBezTo>
                  <a:cubicBezTo>
                    <a:pt x="16" y="0"/>
                    <a:pt x="16" y="0"/>
                    <a:pt x="16" y="0"/>
                  </a:cubicBezTo>
                  <a:cubicBezTo>
                    <a:pt x="18" y="0"/>
                    <a:pt x="20" y="1"/>
                    <a:pt x="22" y="2"/>
                  </a:cubicBezTo>
                  <a:cubicBezTo>
                    <a:pt x="24" y="4"/>
                    <a:pt x="25" y="6"/>
                    <a:pt x="25" y="8"/>
                  </a:cubicBezTo>
                  <a:cubicBezTo>
                    <a:pt x="25" y="8"/>
                    <a:pt x="25" y="8"/>
                    <a:pt x="25" y="8"/>
                  </a:cubicBezTo>
                  <a:cubicBezTo>
                    <a:pt x="25" y="20"/>
                    <a:pt x="25" y="20"/>
                    <a:pt x="25" y="20"/>
                  </a:cubicBezTo>
                  <a:cubicBezTo>
                    <a:pt x="27" y="20"/>
                    <a:pt x="27" y="20"/>
                    <a:pt x="27" y="20"/>
                  </a:cubicBezTo>
                  <a:cubicBezTo>
                    <a:pt x="29" y="20"/>
                    <a:pt x="30" y="19"/>
                    <a:pt x="30" y="17"/>
                  </a:cubicBezTo>
                  <a:cubicBezTo>
                    <a:pt x="30" y="11"/>
                    <a:pt x="30" y="11"/>
                    <a:pt x="30" y="11"/>
                  </a:cubicBezTo>
                  <a:cubicBezTo>
                    <a:pt x="30" y="10"/>
                    <a:pt x="29" y="8"/>
                    <a:pt x="27" y="8"/>
                  </a:cubicBezTo>
                  <a:cubicBezTo>
                    <a:pt x="25" y="8"/>
                    <a:pt x="25" y="8"/>
                    <a:pt x="25" y="8"/>
                  </a:cubicBezTo>
                  <a:moveTo>
                    <a:pt x="5" y="20"/>
                  </a:moveTo>
                  <a:cubicBezTo>
                    <a:pt x="5" y="8"/>
                    <a:pt x="5" y="8"/>
                    <a:pt x="5" y="8"/>
                  </a:cubicBezTo>
                  <a:cubicBezTo>
                    <a:pt x="3" y="8"/>
                    <a:pt x="3" y="8"/>
                    <a:pt x="3" y="8"/>
                  </a:cubicBezTo>
                  <a:cubicBezTo>
                    <a:pt x="1" y="8"/>
                    <a:pt x="0" y="10"/>
                    <a:pt x="0" y="11"/>
                  </a:cubicBezTo>
                  <a:cubicBezTo>
                    <a:pt x="0" y="17"/>
                    <a:pt x="0" y="17"/>
                    <a:pt x="0" y="17"/>
                  </a:cubicBezTo>
                  <a:cubicBezTo>
                    <a:pt x="0" y="19"/>
                    <a:pt x="1" y="20"/>
                    <a:pt x="3" y="20"/>
                  </a:cubicBezTo>
                  <a:cubicBezTo>
                    <a:pt x="5" y="20"/>
                    <a:pt x="5" y="20"/>
                    <a:pt x="5" y="20"/>
                  </a:cubicBezTo>
                </a:path>
              </a:pathLst>
            </a:custGeom>
            <a:noFill/>
            <a:ln w="19050" cap="rnd">
              <a:solidFill>
                <a:srgbClr val="5A39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uppieren 1154">
            <a:extLst>
              <a:ext uri="{FF2B5EF4-FFF2-40B4-BE49-F238E27FC236}">
                <a16:creationId xmlns:a16="http://schemas.microsoft.com/office/drawing/2014/main" id="{CB8EFF68-AC5E-5D4D-98B0-000854DC3061}"/>
              </a:ext>
            </a:extLst>
          </p:cNvPr>
          <p:cNvGrpSpPr/>
          <p:nvPr/>
        </p:nvGrpSpPr>
        <p:grpSpPr>
          <a:xfrm>
            <a:off x="156024" y="5217599"/>
            <a:ext cx="457934" cy="568800"/>
            <a:chOff x="8035925" y="4370388"/>
            <a:chExt cx="150813" cy="187325"/>
          </a:xfrm>
        </p:grpSpPr>
        <p:sp>
          <p:nvSpPr>
            <p:cNvPr id="41" name="Freeform 732">
              <a:extLst>
                <a:ext uri="{FF2B5EF4-FFF2-40B4-BE49-F238E27FC236}">
                  <a16:creationId xmlns:a16="http://schemas.microsoft.com/office/drawing/2014/main" id="{E05FAA43-8104-5945-AE96-91A9E32C5D15}"/>
                </a:ext>
              </a:extLst>
            </p:cNvPr>
            <p:cNvSpPr>
              <a:spLocks/>
            </p:cNvSpPr>
            <p:nvPr/>
          </p:nvSpPr>
          <p:spPr bwMode="auto">
            <a:xfrm>
              <a:off x="8035925" y="4492625"/>
              <a:ext cx="90487" cy="65088"/>
            </a:xfrm>
            <a:custGeom>
              <a:avLst/>
              <a:gdLst>
                <a:gd name="T0" fmla="*/ 7 w 15"/>
                <a:gd name="T1" fmla="*/ 10 h 11"/>
                <a:gd name="T2" fmla="*/ 10 w 15"/>
                <a:gd name="T3" fmla="*/ 10 h 11"/>
                <a:gd name="T4" fmla="*/ 15 w 15"/>
                <a:gd name="T5" fmla="*/ 10 h 11"/>
                <a:gd name="T6" fmla="*/ 13 w 15"/>
                <a:gd name="T7" fmla="*/ 8 h 11"/>
                <a:gd name="T8" fmla="*/ 14 w 15"/>
                <a:gd name="T9" fmla="*/ 5 h 11"/>
                <a:gd name="T10" fmla="*/ 7 w 15"/>
                <a:gd name="T11" fmla="*/ 0 h 11"/>
                <a:gd name="T12" fmla="*/ 0 w 15"/>
                <a:gd name="T13" fmla="*/ 5 h 11"/>
                <a:gd name="T14" fmla="*/ 7 w 15"/>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1">
                  <a:moveTo>
                    <a:pt x="7" y="10"/>
                  </a:moveTo>
                  <a:cubicBezTo>
                    <a:pt x="8" y="10"/>
                    <a:pt x="9" y="10"/>
                    <a:pt x="10" y="10"/>
                  </a:cubicBezTo>
                  <a:cubicBezTo>
                    <a:pt x="12" y="11"/>
                    <a:pt x="15" y="10"/>
                    <a:pt x="15" y="10"/>
                  </a:cubicBezTo>
                  <a:cubicBezTo>
                    <a:pt x="14" y="9"/>
                    <a:pt x="13" y="8"/>
                    <a:pt x="13" y="8"/>
                  </a:cubicBezTo>
                  <a:cubicBezTo>
                    <a:pt x="14" y="7"/>
                    <a:pt x="14" y="6"/>
                    <a:pt x="14" y="5"/>
                  </a:cubicBezTo>
                  <a:cubicBezTo>
                    <a:pt x="14" y="3"/>
                    <a:pt x="11" y="0"/>
                    <a:pt x="7" y="0"/>
                  </a:cubicBezTo>
                  <a:cubicBezTo>
                    <a:pt x="3" y="0"/>
                    <a:pt x="0" y="3"/>
                    <a:pt x="0" y="5"/>
                  </a:cubicBezTo>
                  <a:cubicBezTo>
                    <a:pt x="0" y="8"/>
                    <a:pt x="3" y="10"/>
                    <a:pt x="7" y="10"/>
                  </a:cubicBezTo>
                  <a:close/>
                </a:path>
              </a:pathLst>
            </a:custGeom>
            <a:noFill/>
            <a:ln w="19050" cap="rnd">
              <a:solidFill>
                <a:srgbClr val="5B5D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33">
              <a:extLst>
                <a:ext uri="{FF2B5EF4-FFF2-40B4-BE49-F238E27FC236}">
                  <a16:creationId xmlns:a16="http://schemas.microsoft.com/office/drawing/2014/main" id="{1F65AFA5-4BF9-414E-BE5D-C04556E31F57}"/>
                </a:ext>
              </a:extLst>
            </p:cNvPr>
            <p:cNvSpPr>
              <a:spLocks/>
            </p:cNvSpPr>
            <p:nvPr/>
          </p:nvSpPr>
          <p:spPr bwMode="auto">
            <a:xfrm>
              <a:off x="8059738" y="4370388"/>
              <a:ext cx="127000" cy="127000"/>
            </a:xfrm>
            <a:custGeom>
              <a:avLst/>
              <a:gdLst>
                <a:gd name="T0" fmla="*/ 11 w 21"/>
                <a:gd name="T1" fmla="*/ 17 h 21"/>
                <a:gd name="T2" fmla="*/ 12 w 21"/>
                <a:gd name="T3" fmla="*/ 17 h 21"/>
                <a:gd name="T4" fmla="*/ 11 w 21"/>
                <a:gd name="T5" fmla="*/ 21 h 21"/>
                <a:gd name="T6" fmla="*/ 15 w 21"/>
                <a:gd name="T7" fmla="*/ 17 h 21"/>
                <a:gd name="T8" fmla="*/ 18 w 21"/>
                <a:gd name="T9" fmla="*/ 15 h 21"/>
                <a:gd name="T10" fmla="*/ 20 w 21"/>
                <a:gd name="T11" fmla="*/ 12 h 21"/>
                <a:gd name="T12" fmla="*/ 21 w 21"/>
                <a:gd name="T13" fmla="*/ 8 h 21"/>
                <a:gd name="T14" fmla="*/ 11 w 21"/>
                <a:gd name="T15" fmla="*/ 0 h 21"/>
                <a:gd name="T16" fmla="*/ 0 w 21"/>
                <a:gd name="T17" fmla="*/ 8 h 21"/>
                <a:gd name="T18" fmla="*/ 11 w 21"/>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17"/>
                  </a:moveTo>
                  <a:cubicBezTo>
                    <a:pt x="11" y="17"/>
                    <a:pt x="12" y="17"/>
                    <a:pt x="12" y="17"/>
                  </a:cubicBezTo>
                  <a:cubicBezTo>
                    <a:pt x="12" y="17"/>
                    <a:pt x="12" y="19"/>
                    <a:pt x="11" y="21"/>
                  </a:cubicBezTo>
                  <a:cubicBezTo>
                    <a:pt x="13" y="20"/>
                    <a:pt x="15" y="19"/>
                    <a:pt x="15" y="17"/>
                  </a:cubicBezTo>
                  <a:cubicBezTo>
                    <a:pt x="16" y="16"/>
                    <a:pt x="18" y="15"/>
                    <a:pt x="18" y="15"/>
                  </a:cubicBezTo>
                  <a:cubicBezTo>
                    <a:pt x="20" y="14"/>
                    <a:pt x="20" y="13"/>
                    <a:pt x="20" y="12"/>
                  </a:cubicBezTo>
                  <a:cubicBezTo>
                    <a:pt x="21" y="11"/>
                    <a:pt x="21" y="10"/>
                    <a:pt x="21" y="8"/>
                  </a:cubicBezTo>
                  <a:cubicBezTo>
                    <a:pt x="21" y="4"/>
                    <a:pt x="17" y="0"/>
                    <a:pt x="11" y="0"/>
                  </a:cubicBezTo>
                  <a:cubicBezTo>
                    <a:pt x="5" y="0"/>
                    <a:pt x="0" y="4"/>
                    <a:pt x="0" y="8"/>
                  </a:cubicBezTo>
                  <a:cubicBezTo>
                    <a:pt x="0" y="13"/>
                    <a:pt x="5" y="17"/>
                    <a:pt x="11" y="17"/>
                  </a:cubicBezTo>
                  <a:close/>
                </a:path>
              </a:pathLst>
            </a:custGeom>
            <a:noFill/>
            <a:ln w="19050" cap="rnd">
              <a:solidFill>
                <a:srgbClr val="5B5D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734">
              <a:extLst>
                <a:ext uri="{FF2B5EF4-FFF2-40B4-BE49-F238E27FC236}">
                  <a16:creationId xmlns:a16="http://schemas.microsoft.com/office/drawing/2014/main" id="{4778C013-47AF-2C47-B0F7-DF49BF7A5764}"/>
                </a:ext>
              </a:extLst>
            </p:cNvPr>
            <p:cNvSpPr>
              <a:spLocks noChangeShapeType="1"/>
            </p:cNvSpPr>
            <p:nvPr/>
          </p:nvSpPr>
          <p:spPr bwMode="auto">
            <a:xfrm>
              <a:off x="8126413" y="4406900"/>
              <a:ext cx="36512" cy="0"/>
            </a:xfrm>
            <a:prstGeom prst="line">
              <a:avLst/>
            </a:prstGeom>
            <a:noFill/>
            <a:ln w="19050" cap="rnd">
              <a:solidFill>
                <a:srgbClr val="5B5D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735">
              <a:extLst>
                <a:ext uri="{FF2B5EF4-FFF2-40B4-BE49-F238E27FC236}">
                  <a16:creationId xmlns:a16="http://schemas.microsoft.com/office/drawing/2014/main" id="{3025E3DA-B469-6D40-8D61-C3C8E12D4DD1}"/>
                </a:ext>
              </a:extLst>
            </p:cNvPr>
            <p:cNvSpPr>
              <a:spLocks noChangeShapeType="1"/>
            </p:cNvSpPr>
            <p:nvPr/>
          </p:nvSpPr>
          <p:spPr bwMode="auto">
            <a:xfrm>
              <a:off x="8089900" y="4406900"/>
              <a:ext cx="17462" cy="0"/>
            </a:xfrm>
            <a:prstGeom prst="line">
              <a:avLst/>
            </a:prstGeom>
            <a:noFill/>
            <a:ln w="19050" cap="rnd">
              <a:solidFill>
                <a:srgbClr val="5B5D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736">
              <a:extLst>
                <a:ext uri="{FF2B5EF4-FFF2-40B4-BE49-F238E27FC236}">
                  <a16:creationId xmlns:a16="http://schemas.microsoft.com/office/drawing/2014/main" id="{FF1C0039-8900-0346-A641-CB1E2941D6A9}"/>
                </a:ext>
              </a:extLst>
            </p:cNvPr>
            <p:cNvSpPr>
              <a:spLocks noChangeShapeType="1"/>
            </p:cNvSpPr>
            <p:nvPr/>
          </p:nvSpPr>
          <p:spPr bwMode="auto">
            <a:xfrm>
              <a:off x="8089900" y="4425950"/>
              <a:ext cx="36512" cy="0"/>
            </a:xfrm>
            <a:prstGeom prst="line">
              <a:avLst/>
            </a:prstGeom>
            <a:noFill/>
            <a:ln w="19050" cap="rnd">
              <a:solidFill>
                <a:srgbClr val="5B5D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737">
              <a:extLst>
                <a:ext uri="{FF2B5EF4-FFF2-40B4-BE49-F238E27FC236}">
                  <a16:creationId xmlns:a16="http://schemas.microsoft.com/office/drawing/2014/main" id="{51A6CEB1-8692-C543-8CF5-D85D8FE8A74B}"/>
                </a:ext>
              </a:extLst>
            </p:cNvPr>
            <p:cNvSpPr>
              <a:spLocks noChangeShapeType="1"/>
            </p:cNvSpPr>
            <p:nvPr/>
          </p:nvSpPr>
          <p:spPr bwMode="auto">
            <a:xfrm>
              <a:off x="8143875" y="4425950"/>
              <a:ext cx="19050" cy="0"/>
            </a:xfrm>
            <a:prstGeom prst="line">
              <a:avLst/>
            </a:prstGeom>
            <a:noFill/>
            <a:ln w="19050" cap="rnd">
              <a:solidFill>
                <a:srgbClr val="5B5D3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uppieren 861">
            <a:extLst>
              <a:ext uri="{FF2B5EF4-FFF2-40B4-BE49-F238E27FC236}">
                <a16:creationId xmlns:a16="http://schemas.microsoft.com/office/drawing/2014/main" id="{9847AEDA-96CF-0F47-88BF-8F4A789D1D81}"/>
              </a:ext>
            </a:extLst>
          </p:cNvPr>
          <p:cNvGrpSpPr/>
          <p:nvPr/>
        </p:nvGrpSpPr>
        <p:grpSpPr>
          <a:xfrm>
            <a:off x="64042" y="4551130"/>
            <a:ext cx="573618" cy="438649"/>
            <a:chOff x="10301288" y="2413000"/>
            <a:chExt cx="188912" cy="144462"/>
          </a:xfrm>
        </p:grpSpPr>
        <p:sp>
          <p:nvSpPr>
            <p:cNvPr id="48" name="Freeform 336">
              <a:extLst>
                <a:ext uri="{FF2B5EF4-FFF2-40B4-BE49-F238E27FC236}">
                  <a16:creationId xmlns:a16="http://schemas.microsoft.com/office/drawing/2014/main" id="{6B4043C9-C475-E84C-B060-D6EC533FB9A1}"/>
                </a:ext>
              </a:extLst>
            </p:cNvPr>
            <p:cNvSpPr>
              <a:spLocks noEditPoints="1"/>
            </p:cNvSpPr>
            <p:nvPr/>
          </p:nvSpPr>
          <p:spPr bwMode="auto">
            <a:xfrm>
              <a:off x="10404475" y="2413000"/>
              <a:ext cx="60325" cy="66675"/>
            </a:xfrm>
            <a:custGeom>
              <a:avLst/>
              <a:gdLst>
                <a:gd name="T0" fmla="*/ 10 w 10"/>
                <a:gd name="T1" fmla="*/ 2 h 11"/>
                <a:gd name="T2" fmla="*/ 8 w 10"/>
                <a:gd name="T3" fmla="*/ 0 h 11"/>
                <a:gd name="T4" fmla="*/ 6 w 10"/>
                <a:gd name="T5" fmla="*/ 2 h 11"/>
                <a:gd name="T6" fmla="*/ 8 w 10"/>
                <a:gd name="T7" fmla="*/ 4 h 11"/>
                <a:gd name="T8" fmla="*/ 10 w 10"/>
                <a:gd name="T9" fmla="*/ 2 h 11"/>
                <a:gd name="T10" fmla="*/ 6 w 10"/>
                <a:gd name="T11" fmla="*/ 8 h 11"/>
                <a:gd name="T12" fmla="*/ 3 w 10"/>
                <a:gd name="T13" fmla="*/ 6 h 11"/>
                <a:gd name="T14" fmla="*/ 0 w 10"/>
                <a:gd name="T15" fmla="*/ 8 h 11"/>
                <a:gd name="T16" fmla="*/ 3 w 10"/>
                <a:gd name="T17" fmla="*/ 11 h 11"/>
                <a:gd name="T18" fmla="*/ 6 w 10"/>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10" y="2"/>
                  </a:moveTo>
                  <a:cubicBezTo>
                    <a:pt x="10" y="1"/>
                    <a:pt x="9" y="0"/>
                    <a:pt x="8" y="0"/>
                  </a:cubicBezTo>
                  <a:cubicBezTo>
                    <a:pt x="7" y="0"/>
                    <a:pt x="6" y="1"/>
                    <a:pt x="6" y="2"/>
                  </a:cubicBezTo>
                  <a:cubicBezTo>
                    <a:pt x="6" y="3"/>
                    <a:pt x="7" y="4"/>
                    <a:pt x="8" y="4"/>
                  </a:cubicBezTo>
                  <a:cubicBezTo>
                    <a:pt x="9" y="4"/>
                    <a:pt x="10" y="3"/>
                    <a:pt x="10" y="2"/>
                  </a:cubicBezTo>
                  <a:close/>
                  <a:moveTo>
                    <a:pt x="6" y="8"/>
                  </a:moveTo>
                  <a:cubicBezTo>
                    <a:pt x="6" y="7"/>
                    <a:pt x="4" y="6"/>
                    <a:pt x="3" y="6"/>
                  </a:cubicBezTo>
                  <a:cubicBezTo>
                    <a:pt x="2" y="6"/>
                    <a:pt x="0" y="7"/>
                    <a:pt x="0" y="8"/>
                  </a:cubicBezTo>
                  <a:cubicBezTo>
                    <a:pt x="0" y="10"/>
                    <a:pt x="2" y="11"/>
                    <a:pt x="3" y="11"/>
                  </a:cubicBezTo>
                  <a:cubicBezTo>
                    <a:pt x="4" y="11"/>
                    <a:pt x="6" y="10"/>
                    <a:pt x="6" y="8"/>
                  </a:cubicBezTo>
                  <a:close/>
                </a:path>
              </a:pathLst>
            </a:custGeom>
            <a:noFill/>
            <a:ln w="19050" cap="flat">
              <a:solidFill>
                <a:srgbClr val="4964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37">
              <a:extLst>
                <a:ext uri="{FF2B5EF4-FFF2-40B4-BE49-F238E27FC236}">
                  <a16:creationId xmlns:a16="http://schemas.microsoft.com/office/drawing/2014/main" id="{D7A7921A-BB9A-354C-B41F-AB89ECC5ACA5}"/>
                </a:ext>
              </a:extLst>
            </p:cNvPr>
            <p:cNvSpPr>
              <a:spLocks noEditPoints="1"/>
            </p:cNvSpPr>
            <p:nvPr/>
          </p:nvSpPr>
          <p:spPr bwMode="auto">
            <a:xfrm>
              <a:off x="10337800" y="2490788"/>
              <a:ext cx="152400" cy="55562"/>
            </a:xfrm>
            <a:custGeom>
              <a:avLst/>
              <a:gdLst>
                <a:gd name="T0" fmla="*/ 14 w 25"/>
                <a:gd name="T1" fmla="*/ 4 h 9"/>
                <a:gd name="T2" fmla="*/ 21 w 25"/>
                <a:gd name="T3" fmla="*/ 0 h 9"/>
                <a:gd name="T4" fmla="*/ 24 w 25"/>
                <a:gd name="T5" fmla="*/ 0 h 9"/>
                <a:gd name="T6" fmla="*/ 25 w 25"/>
                <a:gd name="T7" fmla="*/ 1 h 9"/>
                <a:gd name="T8" fmla="*/ 16 w 25"/>
                <a:gd name="T9" fmla="*/ 8 h 9"/>
                <a:gd name="T10" fmla="*/ 13 w 25"/>
                <a:gd name="T11" fmla="*/ 9 h 9"/>
                <a:gd name="T12" fmla="*/ 3 w 25"/>
                <a:gd name="T13" fmla="*/ 8 h 9"/>
                <a:gd name="T14" fmla="*/ 1 w 25"/>
                <a:gd name="T15" fmla="*/ 8 h 9"/>
                <a:gd name="T16" fmla="*/ 0 w 25"/>
                <a:gd name="T17" fmla="*/ 2 h 9"/>
                <a:gd name="T18" fmla="*/ 6 w 25"/>
                <a:gd name="T19" fmla="*/ 0 h 9"/>
                <a:gd name="T20" fmla="*/ 15 w 25"/>
                <a:gd name="T21" fmla="*/ 2 h 9"/>
                <a:gd name="T22" fmla="*/ 14 w 25"/>
                <a:gd name="T23" fmla="*/ 4 h 9"/>
                <a:gd name="T24" fmla="*/ 9 w 25"/>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9">
                  <a:moveTo>
                    <a:pt x="14" y="4"/>
                  </a:moveTo>
                  <a:cubicBezTo>
                    <a:pt x="21" y="0"/>
                    <a:pt x="21" y="0"/>
                    <a:pt x="21" y="0"/>
                  </a:cubicBezTo>
                  <a:cubicBezTo>
                    <a:pt x="21" y="0"/>
                    <a:pt x="22" y="0"/>
                    <a:pt x="24" y="0"/>
                  </a:cubicBezTo>
                  <a:cubicBezTo>
                    <a:pt x="24" y="0"/>
                    <a:pt x="25" y="1"/>
                    <a:pt x="25" y="1"/>
                  </a:cubicBezTo>
                  <a:cubicBezTo>
                    <a:pt x="16" y="8"/>
                    <a:pt x="16" y="8"/>
                    <a:pt x="16" y="8"/>
                  </a:cubicBezTo>
                  <a:cubicBezTo>
                    <a:pt x="16" y="8"/>
                    <a:pt x="14" y="9"/>
                    <a:pt x="13" y="9"/>
                  </a:cubicBezTo>
                  <a:cubicBezTo>
                    <a:pt x="12" y="9"/>
                    <a:pt x="3" y="8"/>
                    <a:pt x="3" y="8"/>
                  </a:cubicBezTo>
                  <a:cubicBezTo>
                    <a:pt x="1" y="8"/>
                    <a:pt x="1" y="8"/>
                    <a:pt x="1" y="8"/>
                  </a:cubicBezTo>
                  <a:moveTo>
                    <a:pt x="0" y="2"/>
                  </a:moveTo>
                  <a:cubicBezTo>
                    <a:pt x="0" y="2"/>
                    <a:pt x="3" y="1"/>
                    <a:pt x="6" y="0"/>
                  </a:cubicBezTo>
                  <a:cubicBezTo>
                    <a:pt x="9" y="0"/>
                    <a:pt x="14" y="2"/>
                    <a:pt x="15" y="2"/>
                  </a:cubicBezTo>
                  <a:cubicBezTo>
                    <a:pt x="15" y="3"/>
                    <a:pt x="15" y="3"/>
                    <a:pt x="14" y="4"/>
                  </a:cubicBezTo>
                  <a:cubicBezTo>
                    <a:pt x="12" y="4"/>
                    <a:pt x="9" y="4"/>
                    <a:pt x="9" y="4"/>
                  </a:cubicBezTo>
                </a:path>
              </a:pathLst>
            </a:custGeom>
            <a:noFill/>
            <a:ln w="19050" cap="rnd">
              <a:solidFill>
                <a:srgbClr val="4964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38">
              <a:extLst>
                <a:ext uri="{FF2B5EF4-FFF2-40B4-BE49-F238E27FC236}">
                  <a16:creationId xmlns:a16="http://schemas.microsoft.com/office/drawing/2014/main" id="{403B9A54-8282-444B-AA97-3DC2D9AE0216}"/>
                </a:ext>
              </a:extLst>
            </p:cNvPr>
            <p:cNvSpPr>
              <a:spLocks/>
            </p:cNvSpPr>
            <p:nvPr/>
          </p:nvSpPr>
          <p:spPr bwMode="auto">
            <a:xfrm>
              <a:off x="10301288" y="2486025"/>
              <a:ext cx="42863" cy="71437"/>
            </a:xfrm>
            <a:custGeom>
              <a:avLst/>
              <a:gdLst>
                <a:gd name="T0" fmla="*/ 0 w 7"/>
                <a:gd name="T1" fmla="*/ 1 h 12"/>
                <a:gd name="T2" fmla="*/ 6 w 7"/>
                <a:gd name="T3" fmla="*/ 1 h 12"/>
                <a:gd name="T4" fmla="*/ 6 w 7"/>
                <a:gd name="T5" fmla="*/ 11 h 12"/>
                <a:gd name="T6" fmla="*/ 3 w 7"/>
                <a:gd name="T7" fmla="*/ 12 h 12"/>
                <a:gd name="T8" fmla="*/ 0 w 7"/>
                <a:gd name="T9" fmla="*/ 1 h 12"/>
              </a:gdLst>
              <a:ahLst/>
              <a:cxnLst>
                <a:cxn ang="0">
                  <a:pos x="T0" y="T1"/>
                </a:cxn>
                <a:cxn ang="0">
                  <a:pos x="T2" y="T3"/>
                </a:cxn>
                <a:cxn ang="0">
                  <a:pos x="T4" y="T5"/>
                </a:cxn>
                <a:cxn ang="0">
                  <a:pos x="T6" y="T7"/>
                </a:cxn>
                <a:cxn ang="0">
                  <a:pos x="T8" y="T9"/>
                </a:cxn>
              </a:cxnLst>
              <a:rect l="0" t="0" r="r" b="b"/>
              <a:pathLst>
                <a:path w="7" h="12">
                  <a:moveTo>
                    <a:pt x="0" y="1"/>
                  </a:moveTo>
                  <a:cubicBezTo>
                    <a:pt x="0" y="1"/>
                    <a:pt x="4" y="0"/>
                    <a:pt x="6" y="1"/>
                  </a:cubicBezTo>
                  <a:cubicBezTo>
                    <a:pt x="7" y="4"/>
                    <a:pt x="7" y="9"/>
                    <a:pt x="6" y="11"/>
                  </a:cubicBezTo>
                  <a:cubicBezTo>
                    <a:pt x="6" y="12"/>
                    <a:pt x="3" y="12"/>
                    <a:pt x="3" y="12"/>
                  </a:cubicBezTo>
                  <a:lnTo>
                    <a:pt x="0" y="1"/>
                  </a:lnTo>
                  <a:close/>
                </a:path>
              </a:pathLst>
            </a:custGeom>
            <a:noFill/>
            <a:ln w="19050" cap="flat">
              <a:solidFill>
                <a:srgbClr val="4964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94623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 9"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8" name="think-cell Slide" r:id="rId6" imgW="270" imgH="270" progId="TCLayout.ActiveDocument.1">
                  <p:embed/>
                </p:oleObj>
              </mc:Choice>
              <mc:Fallback>
                <p:oleObj name="think-cell Slide" r:id="rId6" imgW="270" imgH="270" progId="TCLayout.ActiveDocument.1">
                  <p:embed/>
                  <p:pic>
                    <p:nvPicPr>
                      <p:cNvPr id="10" name="Objet 9"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a:solidFill>
            <a:srgbClr val="F4F2F2"/>
          </a:solidFill>
          <a:ln>
            <a:noFill/>
          </a:ln>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spcBef>
                <a:spcPct val="0"/>
              </a:spcBef>
              <a:spcAft>
                <a:spcPct val="0"/>
              </a:spcAft>
            </a:pPr>
            <a:endParaRPr lang="en-GB" sz="2500" b="1" dirty="0">
              <a:latin typeface="Arial"/>
              <a:ea typeface="+mj-ea"/>
              <a:cs typeface="+mj-cs"/>
              <a:sym typeface="Arial"/>
            </a:endParaRPr>
          </a:p>
        </p:txBody>
      </p:sp>
      <p:sp>
        <p:nvSpPr>
          <p:cNvPr id="3" name="Text Placeholder 2"/>
          <p:cNvSpPr>
            <a:spLocks noGrp="1"/>
          </p:cNvSpPr>
          <p:nvPr>
            <p:ph type="body" sz="quarter" idx="18"/>
          </p:nvPr>
        </p:nvSpPr>
        <p:spPr/>
        <p:txBody>
          <a:bodyPr/>
          <a:lstStyle/>
          <a:p>
            <a:endParaRPr lang="en-US"/>
          </a:p>
        </p:txBody>
      </p:sp>
      <p:sp>
        <p:nvSpPr>
          <p:cNvPr id="7" name="Titre 6"/>
          <p:cNvSpPr>
            <a:spLocks noGrp="1"/>
          </p:cNvSpPr>
          <p:nvPr>
            <p:ph type="title"/>
          </p:nvPr>
        </p:nvSpPr>
        <p:spPr>
          <a:xfrm>
            <a:off x="507934" y="515937"/>
            <a:ext cx="10915864" cy="514351"/>
          </a:xfrm>
        </p:spPr>
        <p:txBody>
          <a:bodyPr/>
          <a:lstStyle/>
          <a:p>
            <a:r>
              <a:rPr lang="en-GB" dirty="0"/>
              <a:t>imperative to move to Value-based</a:t>
            </a:r>
            <a:br>
              <a:rPr lang="en-GB" dirty="0"/>
            </a:br>
            <a:r>
              <a:rPr lang="en-GB" dirty="0"/>
              <a:t>healthcare</a:t>
            </a:r>
          </a:p>
        </p:txBody>
      </p:sp>
      <p:sp>
        <p:nvSpPr>
          <p:cNvPr id="5" name="Espace réservé du numéro de diapositive 4"/>
          <p:cNvSpPr>
            <a:spLocks noGrp="1"/>
          </p:cNvSpPr>
          <p:nvPr>
            <p:ph type="sldNum" sz="quarter" idx="21"/>
          </p:nvPr>
        </p:nvSpPr>
        <p:spPr/>
        <p:txBody>
          <a:bodyPr/>
          <a:lstStyle/>
          <a:p>
            <a:fld id="{61201FF1-C63B-412E-ABF0-3D0E918900AC}" type="slidenum">
              <a:rPr lang="en-GB" smtClean="0"/>
              <a:pPr/>
              <a:t>13</a:t>
            </a:fld>
            <a:endParaRPr lang="en-GB" dirty="0"/>
          </a:p>
        </p:txBody>
      </p:sp>
      <p:sp>
        <p:nvSpPr>
          <p:cNvPr id="13" name="Rectangle 12"/>
          <p:cNvSpPr/>
          <p:nvPr/>
        </p:nvSpPr>
        <p:spPr bwMode="auto">
          <a:xfrm>
            <a:off x="6544895" y="1718068"/>
            <a:ext cx="4734887" cy="631606"/>
          </a:xfrm>
          <a:prstGeom prst="rect">
            <a:avLst/>
          </a:prstGeom>
          <a:noFill/>
          <a:ln w="3810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r>
              <a:rPr lang="en-US" sz="2800" b="1" dirty="0">
                <a:solidFill>
                  <a:schemeClr val="accent6">
                    <a:lumMod val="50000"/>
                  </a:schemeClr>
                </a:solidFill>
                <a:latin typeface="Allianz Neo" panose="020B0504020203020204" pitchFamily="34" charset="0"/>
              </a:rPr>
              <a:t>Future</a:t>
            </a:r>
            <a:endParaRPr lang="en-GB" sz="2800" b="1" dirty="0">
              <a:solidFill>
                <a:schemeClr val="accent6">
                  <a:lumMod val="50000"/>
                </a:schemeClr>
              </a:solidFill>
              <a:latin typeface="Allianz Neo" panose="020B0504020203020204" pitchFamily="34" charset="0"/>
            </a:endParaRPr>
          </a:p>
        </p:txBody>
      </p:sp>
      <p:sp>
        <p:nvSpPr>
          <p:cNvPr id="15" name="Rectangle 14"/>
          <p:cNvSpPr/>
          <p:nvPr/>
        </p:nvSpPr>
        <p:spPr bwMode="auto">
          <a:xfrm>
            <a:off x="622597" y="1718068"/>
            <a:ext cx="4734887" cy="631606"/>
          </a:xfrm>
          <a:prstGeom prst="rect">
            <a:avLst/>
          </a:prstGeom>
          <a:noFill/>
          <a:ln w="3810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r>
              <a:rPr lang="en-US" sz="2800" b="1" dirty="0">
                <a:solidFill>
                  <a:srgbClr val="C00000"/>
                </a:solidFill>
                <a:latin typeface="Allianz Neo" panose="020B0504020203020204" pitchFamily="34" charset="0"/>
              </a:rPr>
              <a:t>Past &amp; Present</a:t>
            </a:r>
            <a:endParaRPr lang="en-GB" sz="2800" b="1" dirty="0">
              <a:solidFill>
                <a:srgbClr val="C00000"/>
              </a:solidFill>
              <a:latin typeface="Allianz Neo" panose="020B0504020203020204" pitchFamily="34" charset="0"/>
            </a:endParaRPr>
          </a:p>
        </p:txBody>
      </p:sp>
      <p:sp>
        <p:nvSpPr>
          <p:cNvPr id="16" name="Rounded Rectangle 17"/>
          <p:cNvSpPr/>
          <p:nvPr/>
        </p:nvSpPr>
        <p:spPr bwMode="auto">
          <a:xfrm>
            <a:off x="1626382" y="3861842"/>
            <a:ext cx="2754430" cy="677294"/>
          </a:xfrm>
          <a:prstGeom prst="roundRect">
            <a:avLst/>
          </a:prstGeom>
          <a:solidFill>
            <a:schemeClr val="bg1"/>
          </a:solidFill>
          <a:ln w="6350" cap="flat" cmpd="sng" algn="ctr">
            <a:solidFill>
              <a:srgbClr val="E4002B"/>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r>
              <a:rPr lang="de-DE" sz="2400" b="1" dirty="0">
                <a:solidFill>
                  <a:schemeClr val="tx2"/>
                </a:solidFill>
                <a:latin typeface="Allianz Neo" panose="020B0504020203020204" pitchFamily="34" charset="0"/>
              </a:rPr>
              <a:t>Volume</a:t>
            </a:r>
          </a:p>
        </p:txBody>
      </p:sp>
      <p:sp>
        <p:nvSpPr>
          <p:cNvPr id="17" name="Rounded Rectangle 12"/>
          <p:cNvSpPr/>
          <p:nvPr/>
        </p:nvSpPr>
        <p:spPr bwMode="auto">
          <a:xfrm>
            <a:off x="1626384" y="2663916"/>
            <a:ext cx="2754430" cy="677294"/>
          </a:xfrm>
          <a:prstGeom prst="roundRect">
            <a:avLst/>
          </a:prstGeom>
          <a:solidFill>
            <a:schemeClr val="bg1"/>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r>
              <a:rPr lang="en-US" sz="2400" b="1" dirty="0">
                <a:solidFill>
                  <a:schemeClr val="tx2"/>
                </a:solidFill>
                <a:latin typeface="Allianz Neo" panose="020B0504020203020204" pitchFamily="34" charset="0"/>
              </a:rPr>
              <a:t>Payers</a:t>
            </a:r>
          </a:p>
          <a:p>
            <a:r>
              <a:rPr lang="en-US" sz="2000" dirty="0">
                <a:solidFill>
                  <a:schemeClr val="tx2"/>
                </a:solidFill>
                <a:latin typeface="Allianz Neo" panose="020B0504020203020204" pitchFamily="34" charset="0"/>
              </a:rPr>
              <a:t>“Cut unit cost”</a:t>
            </a:r>
          </a:p>
        </p:txBody>
      </p:sp>
      <p:sp>
        <p:nvSpPr>
          <p:cNvPr id="18" name="Rounded Rectangle 19"/>
          <p:cNvSpPr/>
          <p:nvPr/>
        </p:nvSpPr>
        <p:spPr bwMode="auto">
          <a:xfrm>
            <a:off x="1472897" y="5272780"/>
            <a:ext cx="3110141" cy="677294"/>
          </a:xfrm>
          <a:prstGeom prst="roundRect">
            <a:avLst/>
          </a:prstGeom>
          <a:solidFill>
            <a:schemeClr val="bg1"/>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r>
              <a:rPr lang="en-US" sz="2400" b="1" dirty="0">
                <a:solidFill>
                  <a:schemeClr val="tx2"/>
                </a:solidFill>
                <a:latin typeface="Allianz Neo" panose="020B0504020203020204" pitchFamily="34" charset="0"/>
              </a:rPr>
              <a:t>Providers</a:t>
            </a:r>
          </a:p>
          <a:p>
            <a:r>
              <a:rPr lang="en-US" sz="2000" dirty="0" smtClean="0">
                <a:solidFill>
                  <a:schemeClr val="tx2"/>
                </a:solidFill>
                <a:latin typeface="Allianz Neo" panose="020B0504020203020204" pitchFamily="34" charset="0"/>
              </a:rPr>
              <a:t>“</a:t>
            </a:r>
            <a:r>
              <a:rPr lang="en-US" sz="2000" dirty="0" err="1" smtClean="0">
                <a:solidFill>
                  <a:schemeClr val="tx2"/>
                </a:solidFill>
                <a:latin typeface="Allianz Neo" panose="020B0504020203020204" pitchFamily="34" charset="0"/>
              </a:rPr>
              <a:t>Capitalise</a:t>
            </a:r>
            <a:r>
              <a:rPr lang="en-US" sz="2000" dirty="0" smtClean="0">
                <a:solidFill>
                  <a:schemeClr val="tx2"/>
                </a:solidFill>
                <a:latin typeface="Allianz Neo" panose="020B0504020203020204" pitchFamily="34" charset="0"/>
              </a:rPr>
              <a:t> on </a:t>
            </a:r>
            <a:r>
              <a:rPr lang="en-US" sz="2000" dirty="0">
                <a:solidFill>
                  <a:schemeClr val="tx2"/>
                </a:solidFill>
                <a:latin typeface="Allianz Neo" panose="020B0504020203020204" pitchFamily="34" charset="0"/>
              </a:rPr>
              <a:t>volumes”</a:t>
            </a:r>
            <a:endParaRPr lang="en-US" dirty="0">
              <a:solidFill>
                <a:schemeClr val="tx2"/>
              </a:solidFill>
              <a:latin typeface="Allianz Neo" panose="020B0504020203020204" pitchFamily="34" charset="0"/>
            </a:endParaRPr>
          </a:p>
        </p:txBody>
      </p:sp>
      <p:sp>
        <p:nvSpPr>
          <p:cNvPr id="19" name="Nach links gekrümmter Pfeil 1"/>
          <p:cNvSpPr/>
          <p:nvPr/>
        </p:nvSpPr>
        <p:spPr bwMode="auto">
          <a:xfrm>
            <a:off x="4583094" y="2943053"/>
            <a:ext cx="774390" cy="2840773"/>
          </a:xfrm>
          <a:prstGeom prst="curvedLeftArrow">
            <a:avLst/>
          </a:prstGeom>
          <a:solidFill>
            <a:srgbClr val="E4002B"/>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US" sz="2400" b="1" i="0" u="none" strike="noStrike" cap="none" normalizeH="0" baseline="0">
              <a:ln>
                <a:noFill/>
              </a:ln>
              <a:solidFill>
                <a:schemeClr val="tx2"/>
              </a:solidFill>
              <a:effectLst/>
              <a:latin typeface="Allianz Neo" panose="020B0504020203020204" pitchFamily="34" charset="0"/>
            </a:endParaRPr>
          </a:p>
        </p:txBody>
      </p:sp>
      <p:sp>
        <p:nvSpPr>
          <p:cNvPr id="20" name="Nach links gekrümmter Pfeil 23"/>
          <p:cNvSpPr/>
          <p:nvPr/>
        </p:nvSpPr>
        <p:spPr bwMode="auto">
          <a:xfrm rot="10800000">
            <a:off x="622598" y="2853731"/>
            <a:ext cx="774390" cy="2840773"/>
          </a:xfrm>
          <a:prstGeom prst="curvedLeftArrow">
            <a:avLst/>
          </a:prstGeom>
          <a:solidFill>
            <a:srgbClr val="E4002B"/>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US" sz="2400" b="1" i="0" u="none" strike="noStrike" cap="none" normalizeH="0" baseline="0">
              <a:ln>
                <a:noFill/>
              </a:ln>
              <a:solidFill>
                <a:schemeClr val="tx2"/>
              </a:solidFill>
              <a:effectLst/>
              <a:latin typeface="Allianz Neo" panose="020B0504020203020204" pitchFamily="34" charset="0"/>
            </a:endParaRPr>
          </a:p>
        </p:txBody>
      </p:sp>
      <p:sp>
        <p:nvSpPr>
          <p:cNvPr id="21" name="Pfeil nach oben 3"/>
          <p:cNvSpPr/>
          <p:nvPr/>
        </p:nvSpPr>
        <p:spPr bwMode="auto">
          <a:xfrm>
            <a:off x="4583094" y="3893053"/>
            <a:ext cx="339488" cy="580030"/>
          </a:xfrm>
          <a:prstGeom prst="upArrow">
            <a:avLst/>
          </a:prstGeom>
          <a:solidFill>
            <a:srgbClr val="E4002B"/>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US" sz="2400" b="1" i="0" u="none" strike="noStrike" cap="none" normalizeH="0" baseline="0">
              <a:ln>
                <a:noFill/>
              </a:ln>
              <a:solidFill>
                <a:schemeClr val="tx2"/>
              </a:solidFill>
              <a:effectLst/>
              <a:latin typeface="Allianz Neo" panose="020B0504020203020204" pitchFamily="34" charset="0"/>
            </a:endParaRPr>
          </a:p>
        </p:txBody>
      </p:sp>
      <p:sp>
        <p:nvSpPr>
          <p:cNvPr id="22" name="Rounded Rectangle 17"/>
          <p:cNvSpPr/>
          <p:nvPr/>
        </p:nvSpPr>
        <p:spPr bwMode="auto">
          <a:xfrm>
            <a:off x="7175326" y="3624208"/>
            <a:ext cx="3342366" cy="1184584"/>
          </a:xfrm>
          <a:prstGeom prst="roundRect">
            <a:avLst/>
          </a:prstGeom>
          <a:solidFill>
            <a:schemeClr val="bg1"/>
          </a:solidFill>
          <a:ln w="6350" cap="flat" cmpd="sng" algn="ctr">
            <a:solidFill>
              <a:srgbClr val="007A53"/>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lgn="l"/>
            <a:r>
              <a:rPr lang="de-DE" sz="2400" b="1" dirty="0">
                <a:solidFill>
                  <a:schemeClr val="tx2"/>
                </a:solidFill>
                <a:latin typeface="Allianz Neo" panose="020B0504020203020204" pitchFamily="34" charset="0"/>
              </a:rPr>
              <a:t>Value </a:t>
            </a:r>
            <a:r>
              <a:rPr lang="de-DE" sz="1800" b="1" dirty="0">
                <a:solidFill>
                  <a:schemeClr val="tx2"/>
                </a:solidFill>
                <a:latin typeface="Allianz Neo" panose="020B0504020203020204" pitchFamily="34" charset="0"/>
              </a:rPr>
              <a:t>=                                     </a:t>
            </a:r>
          </a:p>
        </p:txBody>
      </p:sp>
      <p:sp>
        <p:nvSpPr>
          <p:cNvPr id="23" name="Rounded Rectangle 12"/>
          <p:cNvSpPr/>
          <p:nvPr/>
        </p:nvSpPr>
        <p:spPr bwMode="auto">
          <a:xfrm>
            <a:off x="7319286" y="2663916"/>
            <a:ext cx="3198405" cy="677294"/>
          </a:xfrm>
          <a:prstGeom prst="roundRect">
            <a:avLst/>
          </a:prstGeom>
          <a:solidFill>
            <a:schemeClr val="bg1"/>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r>
              <a:rPr lang="en-US" sz="2400" b="1" dirty="0">
                <a:solidFill>
                  <a:schemeClr val="tx2"/>
                </a:solidFill>
                <a:latin typeface="Allianz Neo" panose="020B0504020203020204" pitchFamily="34" charset="0"/>
              </a:rPr>
              <a:t>Payers</a:t>
            </a:r>
          </a:p>
          <a:p>
            <a:r>
              <a:rPr lang="en-US" sz="1800" dirty="0">
                <a:solidFill>
                  <a:schemeClr val="tx2"/>
                </a:solidFill>
                <a:latin typeface="Allianz Neo" panose="020B0504020203020204" pitchFamily="34" charset="0"/>
              </a:rPr>
              <a:t>“Reward efficient outcomes”</a:t>
            </a:r>
          </a:p>
        </p:txBody>
      </p:sp>
      <p:sp>
        <p:nvSpPr>
          <p:cNvPr id="24" name="Rounded Rectangle 19"/>
          <p:cNvSpPr/>
          <p:nvPr/>
        </p:nvSpPr>
        <p:spPr bwMode="auto">
          <a:xfrm>
            <a:off x="7175326" y="5272780"/>
            <a:ext cx="3476936" cy="677294"/>
          </a:xfrm>
          <a:prstGeom prst="roundRect">
            <a:avLst/>
          </a:prstGeom>
          <a:solidFill>
            <a:schemeClr val="bg1"/>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r>
              <a:rPr lang="en-US" sz="2400" b="1" dirty="0">
                <a:solidFill>
                  <a:schemeClr val="tx2"/>
                </a:solidFill>
                <a:latin typeface="Allianz Neo" panose="020B0504020203020204" pitchFamily="34" charset="0"/>
              </a:rPr>
              <a:t>Providers</a:t>
            </a:r>
          </a:p>
          <a:p>
            <a:r>
              <a:rPr lang="en-US" sz="1800" dirty="0">
                <a:solidFill>
                  <a:schemeClr val="tx2"/>
                </a:solidFill>
                <a:latin typeface="Allianz Neo" panose="020B0504020203020204" pitchFamily="34" charset="0"/>
              </a:rPr>
              <a:t>"Maintain profit by innovating"</a:t>
            </a:r>
          </a:p>
        </p:txBody>
      </p:sp>
      <p:sp>
        <p:nvSpPr>
          <p:cNvPr id="25" name="Nach links gekrümmter Pfeil 29"/>
          <p:cNvSpPr/>
          <p:nvPr/>
        </p:nvSpPr>
        <p:spPr bwMode="auto">
          <a:xfrm>
            <a:off x="10505392" y="2943052"/>
            <a:ext cx="774390" cy="2840773"/>
          </a:xfrm>
          <a:prstGeom prst="curvedLeftArrow">
            <a:avLst/>
          </a:prstGeom>
          <a:solidFill>
            <a:srgbClr val="007A53"/>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US" sz="2400" b="1" i="0" u="none" strike="noStrike" cap="none" normalizeH="0" baseline="0">
              <a:ln>
                <a:noFill/>
              </a:ln>
              <a:solidFill>
                <a:schemeClr val="tx2"/>
              </a:solidFill>
              <a:effectLst/>
              <a:latin typeface="Allianz Neo" panose="020B0504020203020204" pitchFamily="34" charset="0"/>
            </a:endParaRPr>
          </a:p>
        </p:txBody>
      </p:sp>
      <p:sp>
        <p:nvSpPr>
          <p:cNvPr id="26" name="Nach links gekrümmter Pfeil 30"/>
          <p:cNvSpPr/>
          <p:nvPr/>
        </p:nvSpPr>
        <p:spPr bwMode="auto">
          <a:xfrm rot="10800000">
            <a:off x="6544896" y="2853730"/>
            <a:ext cx="774390" cy="2840773"/>
          </a:xfrm>
          <a:prstGeom prst="curvedLeftArrow">
            <a:avLst/>
          </a:prstGeom>
          <a:solidFill>
            <a:srgbClr val="007A53"/>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US" sz="2400" b="1" i="0" u="none" strike="noStrike" cap="none" normalizeH="0" baseline="0">
              <a:ln>
                <a:noFill/>
              </a:ln>
              <a:solidFill>
                <a:schemeClr val="tx2"/>
              </a:solidFill>
              <a:effectLst/>
              <a:latin typeface="Allianz Neo" panose="020B0504020203020204" pitchFamily="34" charset="0"/>
            </a:endParaRPr>
          </a:p>
        </p:txBody>
      </p:sp>
      <p:sp>
        <p:nvSpPr>
          <p:cNvPr id="27" name="Pfeil nach oben 31"/>
          <p:cNvSpPr/>
          <p:nvPr/>
        </p:nvSpPr>
        <p:spPr bwMode="auto">
          <a:xfrm>
            <a:off x="10652262" y="3893053"/>
            <a:ext cx="339488" cy="580030"/>
          </a:xfrm>
          <a:prstGeom prst="upArrow">
            <a:avLst/>
          </a:prstGeom>
          <a:solidFill>
            <a:srgbClr val="007A53"/>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pPr>
            <a:endParaRPr kumimoji="0" lang="en-US" sz="2400" b="1" i="0" u="none" strike="noStrike" cap="none" normalizeH="0" baseline="0">
              <a:ln>
                <a:noFill/>
              </a:ln>
              <a:solidFill>
                <a:schemeClr val="tx2"/>
              </a:solidFill>
              <a:effectLst/>
              <a:latin typeface="Allianz Neo" panose="020B0504020203020204" pitchFamily="34" charset="0"/>
            </a:endParaRPr>
          </a:p>
        </p:txBody>
      </p:sp>
      <p:sp>
        <p:nvSpPr>
          <p:cNvPr id="28" name="AutoShape 62"/>
          <p:cNvSpPr>
            <a:spLocks noChangeArrowheads="1"/>
          </p:cNvSpPr>
          <p:nvPr/>
        </p:nvSpPr>
        <p:spPr bwMode="gray">
          <a:xfrm rot="5400000">
            <a:off x="3954312" y="3770484"/>
            <a:ext cx="4065758" cy="360043"/>
          </a:xfrm>
          <a:prstGeom prst="triangle">
            <a:avLst>
              <a:gd name="adj" fmla="val 50000"/>
            </a:avLst>
          </a:prstGeom>
          <a:solidFill>
            <a:schemeClr val="tx2">
              <a:lumMod val="60000"/>
              <a:lumOff val="40000"/>
            </a:schemeClr>
          </a:solidFill>
          <a:ln w="28575">
            <a:solidFill>
              <a:schemeClr val="bg1"/>
            </a:solidFill>
            <a:miter lim="800000"/>
            <a:headEnd/>
            <a:tailEnd/>
          </a:ln>
          <a:effectLst/>
          <a:extLst/>
        </p:spPr>
        <p:txBody>
          <a:bodyPr rot="10800000" vert="eaVert" wrap="none" lIns="90000" tIns="46800" rIns="90000" bIns="46800" anchor="ctr"/>
          <a:lstStyle>
            <a:defPPr>
              <a:defRPr lang="de-DE"/>
            </a:defPPr>
            <a:lvl1pPr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lgn="l" defTabSz="784225" eaLnBrk="0" hangingPunct="0">
              <a:spcAft>
                <a:spcPct val="0"/>
              </a:spcAft>
              <a:buClr>
                <a:schemeClr val="tx2"/>
              </a:buClr>
              <a:buSzPct val="70000"/>
            </a:pPr>
            <a:endParaRPr lang="en-US" sz="2000" b="1">
              <a:solidFill>
                <a:schemeClr val="tx2"/>
              </a:solidFill>
              <a:latin typeface="Allianz Neo" panose="020B0504020203020204" pitchFamily="34" charset="0"/>
            </a:endParaRPr>
          </a:p>
        </p:txBody>
      </p:sp>
      <p:sp>
        <p:nvSpPr>
          <p:cNvPr id="29" name="Rectangle 28"/>
          <p:cNvSpPr/>
          <p:nvPr/>
        </p:nvSpPr>
        <p:spPr bwMode="auto">
          <a:xfrm>
            <a:off x="8195218" y="4339913"/>
            <a:ext cx="2386547" cy="292407"/>
          </a:xfrm>
          <a:prstGeom prst="rect">
            <a:avLst/>
          </a:prstGeom>
          <a:no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anchor="ctr"/>
          <a:lstStyle>
            <a:defPPr>
              <a:defRPr lang="de-DE"/>
            </a:defPPr>
            <a:lvl1pPr algn="ctr" rtl="0" fontAlgn="base">
              <a:spcBef>
                <a:spcPct val="0"/>
              </a:spcBef>
              <a:spcAft>
                <a:spcPct val="30000"/>
              </a:spcAft>
              <a:buClr>
                <a:schemeClr val="accent1"/>
              </a:buClr>
              <a:buFont typeface="Wingdings" pitchFamily="2" charset="2"/>
              <a:defRPr sz="1600" kern="1200">
                <a:solidFill>
                  <a:schemeClr val="lt1"/>
                </a:solidFill>
                <a:latin typeface="+mn-lt"/>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lt1"/>
                </a:solidFill>
                <a:latin typeface="+mn-lt"/>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lt1"/>
                </a:solidFill>
                <a:latin typeface="+mn-lt"/>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lt1"/>
                </a:solidFill>
                <a:latin typeface="+mn-lt"/>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fontAlgn="auto">
              <a:spcBef>
                <a:spcPts val="0"/>
              </a:spcBef>
              <a:spcAft>
                <a:spcPts val="0"/>
              </a:spcAft>
              <a:defRPr/>
            </a:pPr>
            <a:r>
              <a:rPr lang="en-US" sz="2400" b="1" dirty="0">
                <a:solidFill>
                  <a:schemeClr val="tx2"/>
                </a:solidFill>
                <a:latin typeface="Allianz Neo" panose="020B0504020203020204" pitchFamily="34" charset="0"/>
                <a:cs typeface="Arial" pitchFamily="34" charset="0"/>
              </a:rPr>
              <a:t>Cost</a:t>
            </a:r>
          </a:p>
        </p:txBody>
      </p:sp>
      <p:sp>
        <p:nvSpPr>
          <p:cNvPr id="30" name="Rectangle 29"/>
          <p:cNvSpPr/>
          <p:nvPr/>
        </p:nvSpPr>
        <p:spPr bwMode="auto">
          <a:xfrm>
            <a:off x="8316674" y="3856146"/>
            <a:ext cx="2129010" cy="272118"/>
          </a:xfrm>
          <a:prstGeom prst="rect">
            <a:avLst/>
          </a:prstGeom>
          <a:no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anchor="ctr"/>
          <a:lstStyle>
            <a:defPPr>
              <a:defRPr lang="de-DE"/>
            </a:defPPr>
            <a:lvl1pPr algn="ctr" rtl="0" fontAlgn="base">
              <a:spcBef>
                <a:spcPct val="0"/>
              </a:spcBef>
              <a:spcAft>
                <a:spcPct val="30000"/>
              </a:spcAft>
              <a:buClr>
                <a:schemeClr val="accent1"/>
              </a:buClr>
              <a:buFont typeface="Wingdings" pitchFamily="2" charset="2"/>
              <a:defRPr sz="1600" kern="1200">
                <a:solidFill>
                  <a:schemeClr val="lt1"/>
                </a:solidFill>
                <a:latin typeface="+mn-lt"/>
                <a:ea typeface="+mn-ea"/>
                <a:cs typeface="+mn-cs"/>
              </a:defRPr>
            </a:lvl1pPr>
            <a:lvl2pPr marL="457200" algn="ctr" rtl="0" fontAlgn="base">
              <a:spcBef>
                <a:spcPct val="0"/>
              </a:spcBef>
              <a:spcAft>
                <a:spcPct val="30000"/>
              </a:spcAft>
              <a:buClr>
                <a:schemeClr val="accent1"/>
              </a:buClr>
              <a:buFont typeface="Wingdings" pitchFamily="2" charset="2"/>
              <a:defRPr sz="1600" kern="1200">
                <a:solidFill>
                  <a:schemeClr val="lt1"/>
                </a:solidFill>
                <a:latin typeface="+mn-lt"/>
                <a:ea typeface="+mn-ea"/>
                <a:cs typeface="+mn-cs"/>
              </a:defRPr>
            </a:lvl2pPr>
            <a:lvl3pPr marL="914400" algn="ctr" rtl="0" fontAlgn="base">
              <a:spcBef>
                <a:spcPct val="0"/>
              </a:spcBef>
              <a:spcAft>
                <a:spcPct val="30000"/>
              </a:spcAft>
              <a:buClr>
                <a:schemeClr val="accent1"/>
              </a:buClr>
              <a:buFont typeface="Wingdings" pitchFamily="2" charset="2"/>
              <a:defRPr sz="1600" kern="1200">
                <a:solidFill>
                  <a:schemeClr val="lt1"/>
                </a:solidFill>
                <a:latin typeface="+mn-lt"/>
                <a:ea typeface="+mn-ea"/>
                <a:cs typeface="+mn-cs"/>
              </a:defRPr>
            </a:lvl3pPr>
            <a:lvl4pPr marL="1371600" algn="ctr" rtl="0" fontAlgn="base">
              <a:spcBef>
                <a:spcPct val="0"/>
              </a:spcBef>
              <a:spcAft>
                <a:spcPct val="30000"/>
              </a:spcAft>
              <a:buClr>
                <a:schemeClr val="accent1"/>
              </a:buClr>
              <a:buFont typeface="Wingdings" pitchFamily="2" charset="2"/>
              <a:defRPr sz="1600" kern="1200">
                <a:solidFill>
                  <a:schemeClr val="lt1"/>
                </a:solidFill>
                <a:latin typeface="+mn-lt"/>
                <a:ea typeface="+mn-ea"/>
                <a:cs typeface="+mn-cs"/>
              </a:defRPr>
            </a:lvl4pPr>
            <a:lvl5pPr marL="1828800" algn="ctr" rtl="0" fontAlgn="base">
              <a:spcBef>
                <a:spcPct val="0"/>
              </a:spcBef>
              <a:spcAft>
                <a:spcPct val="30000"/>
              </a:spcAft>
              <a:buClr>
                <a:schemeClr val="accent1"/>
              </a:buClr>
              <a:buFont typeface="Wingdings" pitchFamily="2" charset="2"/>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fontAlgn="auto">
              <a:spcBef>
                <a:spcPts val="0"/>
              </a:spcBef>
              <a:spcAft>
                <a:spcPts val="0"/>
              </a:spcAft>
              <a:defRPr/>
            </a:pPr>
            <a:r>
              <a:rPr lang="en-US" sz="2400" b="1" dirty="0">
                <a:solidFill>
                  <a:schemeClr val="tx2"/>
                </a:solidFill>
                <a:latin typeface="Allianz Neo" panose="020B0504020203020204" pitchFamily="34" charset="0"/>
                <a:cs typeface="Arial" pitchFamily="34" charset="0"/>
              </a:rPr>
              <a:t>Outcomes</a:t>
            </a:r>
          </a:p>
        </p:txBody>
      </p:sp>
      <p:cxnSp>
        <p:nvCxnSpPr>
          <p:cNvPr id="31" name="Straight Connector 22"/>
          <p:cNvCxnSpPr/>
          <p:nvPr/>
        </p:nvCxnSpPr>
        <p:spPr>
          <a:xfrm>
            <a:off x="8524291" y="4232728"/>
            <a:ext cx="1819387" cy="0"/>
          </a:xfrm>
          <a:prstGeom prst="line">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
        <p:nvSpPr>
          <p:cNvPr id="34" name="Datumsplatzhalter 1"/>
          <p:cNvSpPr>
            <a:spLocks noGrp="1"/>
          </p:cNvSpPr>
          <p:nvPr>
            <p:ph type="dt" sz="half" idx="19"/>
          </p:nvPr>
        </p:nvSpPr>
        <p:spPr>
          <a:xfrm>
            <a:off x="1630710" y="6494399"/>
            <a:ext cx="1306854" cy="123112"/>
          </a:xfrm>
          <a:prstGeom prst="rect">
            <a:avLst/>
          </a:prstGeom>
        </p:spPr>
        <p:txBody>
          <a:bodyPr/>
          <a:lstStyle/>
          <a:p>
            <a:fld id="{1153D9D2-4109-4658-A169-3AF16B615417}" type="datetime5">
              <a:rPr lang="en-US" smtClean="0"/>
              <a:t>17-Feb-20</a:t>
            </a:fld>
            <a:endParaRPr lang="en-GB" dirty="0"/>
          </a:p>
        </p:txBody>
      </p:sp>
    </p:spTree>
    <p:extLst>
      <p:ext uri="{BB962C8B-B14F-4D97-AF65-F5344CB8AC3E}">
        <p14:creationId xmlns:p14="http://schemas.microsoft.com/office/powerpoint/2010/main" val="18784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3" grpId="0" animBg="1"/>
      <p:bldP spid="24" grpId="0" animBg="1"/>
      <p:bldP spid="25" grpId="0" animBg="1"/>
      <p:bldP spid="26" grpId="0" animBg="1"/>
      <p:bldP spid="27" grpId="0" animBg="1"/>
      <p:bldP spid="28" grpId="0" animBg="1"/>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4" name="think-cell Slide" r:id="rId6" imgW="270" imgH="270" progId="TCLayout.ActiveDocument.1">
                  <p:embed/>
                </p:oleObj>
              </mc:Choice>
              <mc:Fallback>
                <p:oleObj name="think-cell Slide" r:id="rId6" imgW="270" imgH="270" progId="TCLayout.ActiveDocument.1">
                  <p:embed/>
                  <p:pic>
                    <p:nvPicPr>
                      <p:cNvPr id="4" name="Obje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F4F2F2"/>
          </a:solidFill>
          <a:ln>
            <a:noFill/>
          </a:ln>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spcBef>
                <a:spcPct val="0"/>
              </a:spcBef>
              <a:spcAft>
                <a:spcPct val="0"/>
              </a:spcAft>
            </a:pPr>
            <a:endParaRPr lang="en-GB" sz="2500" b="1" dirty="0">
              <a:latin typeface="Arial"/>
              <a:ea typeface="+mj-ea"/>
              <a:cs typeface="+mj-cs"/>
              <a:sym typeface="Arial"/>
            </a:endParaRPr>
          </a:p>
        </p:txBody>
      </p:sp>
      <p:sp>
        <p:nvSpPr>
          <p:cNvPr id="5" name="Espace réservé du numéro de diapositive 4"/>
          <p:cNvSpPr>
            <a:spLocks noGrp="1"/>
          </p:cNvSpPr>
          <p:nvPr>
            <p:ph type="sldNum" sz="quarter" idx="18"/>
          </p:nvPr>
        </p:nvSpPr>
        <p:spPr/>
        <p:txBody>
          <a:bodyPr/>
          <a:lstStyle/>
          <a:p>
            <a:fld id="{61201FF1-C63B-412E-ABF0-3D0E918900AC}" type="slidenum">
              <a:rPr lang="en-GB" smtClean="0"/>
              <a:pPr/>
              <a:t>14</a:t>
            </a:fld>
            <a:endParaRPr lang="en-GB" dirty="0"/>
          </a:p>
        </p:txBody>
      </p:sp>
      <p:sp>
        <p:nvSpPr>
          <p:cNvPr id="9" name="Text Placeholder 8"/>
          <p:cNvSpPr>
            <a:spLocks noGrp="1"/>
          </p:cNvSpPr>
          <p:nvPr>
            <p:ph type="body" sz="quarter" idx="19"/>
          </p:nvPr>
        </p:nvSpPr>
        <p:spPr/>
        <p:txBody>
          <a:bodyPr/>
          <a:lstStyle/>
          <a:p>
            <a:endParaRPr lang="en-US" dirty="0"/>
          </a:p>
        </p:txBody>
      </p:sp>
      <p:sp>
        <p:nvSpPr>
          <p:cNvPr id="20" name="Freeform 9"/>
          <p:cNvSpPr>
            <a:spLocks/>
          </p:cNvSpPr>
          <p:nvPr/>
        </p:nvSpPr>
        <p:spPr bwMode="auto">
          <a:xfrm>
            <a:off x="8793991" y="3852032"/>
            <a:ext cx="1804470" cy="900122"/>
          </a:xfrm>
          <a:custGeom>
            <a:avLst/>
            <a:gdLst>
              <a:gd name="T0" fmla="*/ 1 w 361"/>
              <a:gd name="T1" fmla="*/ 0 h 179"/>
              <a:gd name="T2" fmla="*/ 0 w 361"/>
              <a:gd name="T3" fmla="*/ 11 h 179"/>
              <a:gd name="T4" fmla="*/ 181 w 361"/>
              <a:gd name="T5" fmla="*/ 179 h 179"/>
              <a:gd name="T6" fmla="*/ 361 w 361"/>
              <a:gd name="T7" fmla="*/ 11 h 179"/>
              <a:gd name="T8" fmla="*/ 360 w 361"/>
              <a:gd name="T9" fmla="*/ 0 h 179"/>
              <a:gd name="T10" fmla="*/ 1 w 361"/>
              <a:gd name="T11" fmla="*/ 0 h 179"/>
            </a:gdLst>
            <a:ahLst/>
            <a:cxnLst>
              <a:cxn ang="0">
                <a:pos x="T0" y="T1"/>
              </a:cxn>
              <a:cxn ang="0">
                <a:pos x="T2" y="T3"/>
              </a:cxn>
              <a:cxn ang="0">
                <a:pos x="T4" y="T5"/>
              </a:cxn>
              <a:cxn ang="0">
                <a:pos x="T6" y="T7"/>
              </a:cxn>
              <a:cxn ang="0">
                <a:pos x="T8" y="T9"/>
              </a:cxn>
              <a:cxn ang="0">
                <a:pos x="T10" y="T11"/>
              </a:cxn>
            </a:cxnLst>
            <a:rect l="0" t="0" r="r" b="b"/>
            <a:pathLst>
              <a:path w="361" h="179">
                <a:moveTo>
                  <a:pt x="1" y="0"/>
                </a:moveTo>
                <a:cubicBezTo>
                  <a:pt x="1" y="4"/>
                  <a:pt x="1" y="7"/>
                  <a:pt x="0" y="11"/>
                </a:cubicBezTo>
                <a:cubicBezTo>
                  <a:pt x="6" y="105"/>
                  <a:pt x="85" y="179"/>
                  <a:pt x="181" y="179"/>
                </a:cubicBezTo>
                <a:cubicBezTo>
                  <a:pt x="276" y="179"/>
                  <a:pt x="355" y="105"/>
                  <a:pt x="361" y="11"/>
                </a:cubicBezTo>
                <a:cubicBezTo>
                  <a:pt x="360" y="7"/>
                  <a:pt x="360" y="4"/>
                  <a:pt x="360" y="0"/>
                </a:cubicBezTo>
                <a:cubicBezTo>
                  <a:pt x="1" y="0"/>
                  <a:pt x="1" y="0"/>
                  <a:pt x="1"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0"/>
          <p:cNvSpPr>
            <a:spLocks/>
          </p:cNvSpPr>
          <p:nvPr/>
        </p:nvSpPr>
        <p:spPr bwMode="auto">
          <a:xfrm>
            <a:off x="8793991" y="2937119"/>
            <a:ext cx="1804470" cy="914913"/>
          </a:xfrm>
          <a:custGeom>
            <a:avLst/>
            <a:gdLst>
              <a:gd name="T0" fmla="*/ 1 w 361"/>
              <a:gd name="T1" fmla="*/ 182 h 182"/>
              <a:gd name="T2" fmla="*/ 360 w 361"/>
              <a:gd name="T3" fmla="*/ 182 h 182"/>
              <a:gd name="T4" fmla="*/ 360 w 361"/>
              <a:gd name="T5" fmla="*/ 181 h 182"/>
              <a:gd name="T6" fmla="*/ 361 w 361"/>
              <a:gd name="T7" fmla="*/ 169 h 182"/>
              <a:gd name="T8" fmla="*/ 181 w 361"/>
              <a:gd name="T9" fmla="*/ 0 h 182"/>
              <a:gd name="T10" fmla="*/ 0 w 361"/>
              <a:gd name="T11" fmla="*/ 169 h 182"/>
              <a:gd name="T12" fmla="*/ 1 w 361"/>
              <a:gd name="T13" fmla="*/ 181 h 182"/>
              <a:gd name="T14" fmla="*/ 1 w 361"/>
              <a:gd name="T15" fmla="*/ 182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182">
                <a:moveTo>
                  <a:pt x="1" y="182"/>
                </a:moveTo>
                <a:cubicBezTo>
                  <a:pt x="360" y="182"/>
                  <a:pt x="360" y="182"/>
                  <a:pt x="360" y="182"/>
                </a:cubicBezTo>
                <a:cubicBezTo>
                  <a:pt x="360" y="182"/>
                  <a:pt x="360" y="181"/>
                  <a:pt x="360" y="181"/>
                </a:cubicBezTo>
                <a:cubicBezTo>
                  <a:pt x="360" y="177"/>
                  <a:pt x="360" y="173"/>
                  <a:pt x="361" y="169"/>
                </a:cubicBezTo>
                <a:cubicBezTo>
                  <a:pt x="355" y="75"/>
                  <a:pt x="276" y="0"/>
                  <a:pt x="181" y="0"/>
                </a:cubicBezTo>
                <a:cubicBezTo>
                  <a:pt x="85" y="0"/>
                  <a:pt x="6" y="75"/>
                  <a:pt x="0" y="169"/>
                </a:cubicBezTo>
                <a:cubicBezTo>
                  <a:pt x="1" y="173"/>
                  <a:pt x="1" y="177"/>
                  <a:pt x="1" y="181"/>
                </a:cubicBezTo>
                <a:cubicBezTo>
                  <a:pt x="1" y="181"/>
                  <a:pt x="1" y="182"/>
                  <a:pt x="1" y="182"/>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1"/>
          <p:cNvSpPr>
            <a:spLocks/>
          </p:cNvSpPr>
          <p:nvPr/>
        </p:nvSpPr>
        <p:spPr bwMode="auto">
          <a:xfrm>
            <a:off x="6995860" y="2937119"/>
            <a:ext cx="1798131" cy="900122"/>
          </a:xfrm>
          <a:custGeom>
            <a:avLst/>
            <a:gdLst>
              <a:gd name="T0" fmla="*/ 1 w 360"/>
              <a:gd name="T1" fmla="*/ 179 h 179"/>
              <a:gd name="T2" fmla="*/ 0 w 360"/>
              <a:gd name="T3" fmla="*/ 169 h 179"/>
              <a:gd name="T4" fmla="*/ 180 w 360"/>
              <a:gd name="T5" fmla="*/ 0 h 179"/>
              <a:gd name="T6" fmla="*/ 360 w 360"/>
              <a:gd name="T7" fmla="*/ 169 h 179"/>
              <a:gd name="T8" fmla="*/ 360 w 360"/>
              <a:gd name="T9" fmla="*/ 179 h 179"/>
              <a:gd name="T10" fmla="*/ 1 w 360"/>
              <a:gd name="T11" fmla="*/ 179 h 179"/>
            </a:gdLst>
            <a:ahLst/>
            <a:cxnLst>
              <a:cxn ang="0">
                <a:pos x="T0" y="T1"/>
              </a:cxn>
              <a:cxn ang="0">
                <a:pos x="T2" y="T3"/>
              </a:cxn>
              <a:cxn ang="0">
                <a:pos x="T4" y="T5"/>
              </a:cxn>
              <a:cxn ang="0">
                <a:pos x="T6" y="T7"/>
              </a:cxn>
              <a:cxn ang="0">
                <a:pos x="T8" y="T9"/>
              </a:cxn>
              <a:cxn ang="0">
                <a:pos x="T10" y="T11"/>
              </a:cxn>
            </a:cxnLst>
            <a:rect l="0" t="0" r="r" b="b"/>
            <a:pathLst>
              <a:path w="360" h="179">
                <a:moveTo>
                  <a:pt x="1" y="179"/>
                </a:moveTo>
                <a:cubicBezTo>
                  <a:pt x="1" y="176"/>
                  <a:pt x="1" y="173"/>
                  <a:pt x="0" y="169"/>
                </a:cubicBezTo>
                <a:cubicBezTo>
                  <a:pt x="6" y="75"/>
                  <a:pt x="85" y="0"/>
                  <a:pt x="180" y="0"/>
                </a:cubicBezTo>
                <a:cubicBezTo>
                  <a:pt x="276" y="0"/>
                  <a:pt x="354" y="75"/>
                  <a:pt x="360" y="169"/>
                </a:cubicBezTo>
                <a:cubicBezTo>
                  <a:pt x="360" y="173"/>
                  <a:pt x="360" y="176"/>
                  <a:pt x="360" y="179"/>
                </a:cubicBezTo>
                <a:cubicBezTo>
                  <a:pt x="1" y="179"/>
                  <a:pt x="1" y="179"/>
                  <a:pt x="1" y="179"/>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2"/>
          <p:cNvSpPr>
            <a:spLocks/>
          </p:cNvSpPr>
          <p:nvPr/>
        </p:nvSpPr>
        <p:spPr bwMode="auto">
          <a:xfrm>
            <a:off x="6995860" y="3837241"/>
            <a:ext cx="1798131" cy="914913"/>
          </a:xfrm>
          <a:custGeom>
            <a:avLst/>
            <a:gdLst>
              <a:gd name="T0" fmla="*/ 1 w 360"/>
              <a:gd name="T1" fmla="*/ 0 h 182"/>
              <a:gd name="T2" fmla="*/ 360 w 360"/>
              <a:gd name="T3" fmla="*/ 0 h 182"/>
              <a:gd name="T4" fmla="*/ 360 w 360"/>
              <a:gd name="T5" fmla="*/ 2 h 182"/>
              <a:gd name="T6" fmla="*/ 360 w 360"/>
              <a:gd name="T7" fmla="*/ 14 h 182"/>
              <a:gd name="T8" fmla="*/ 180 w 360"/>
              <a:gd name="T9" fmla="*/ 182 h 182"/>
              <a:gd name="T10" fmla="*/ 0 w 360"/>
              <a:gd name="T11" fmla="*/ 14 h 182"/>
              <a:gd name="T12" fmla="*/ 1 w 360"/>
              <a:gd name="T13" fmla="*/ 2 h 182"/>
              <a:gd name="T14" fmla="*/ 1 w 360"/>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182">
                <a:moveTo>
                  <a:pt x="1" y="0"/>
                </a:moveTo>
                <a:cubicBezTo>
                  <a:pt x="360" y="0"/>
                  <a:pt x="360" y="0"/>
                  <a:pt x="360" y="0"/>
                </a:cubicBezTo>
                <a:cubicBezTo>
                  <a:pt x="360" y="1"/>
                  <a:pt x="360" y="1"/>
                  <a:pt x="360" y="2"/>
                </a:cubicBezTo>
                <a:cubicBezTo>
                  <a:pt x="360" y="6"/>
                  <a:pt x="360" y="10"/>
                  <a:pt x="360" y="14"/>
                </a:cubicBezTo>
                <a:cubicBezTo>
                  <a:pt x="354" y="108"/>
                  <a:pt x="276" y="182"/>
                  <a:pt x="180" y="182"/>
                </a:cubicBezTo>
                <a:cubicBezTo>
                  <a:pt x="85" y="182"/>
                  <a:pt x="6" y="108"/>
                  <a:pt x="0" y="14"/>
                </a:cubicBezTo>
                <a:cubicBezTo>
                  <a:pt x="1" y="10"/>
                  <a:pt x="1" y="6"/>
                  <a:pt x="1" y="2"/>
                </a:cubicBezTo>
                <a:cubicBezTo>
                  <a:pt x="1" y="1"/>
                  <a:pt x="1" y="1"/>
                  <a:pt x="1" y="0"/>
                </a:cubicBezTo>
              </a:path>
            </a:pathLst>
          </a:custGeom>
          <a:solidFill>
            <a:srgbClr val="D0AE50"/>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3"/>
          <p:cNvSpPr>
            <a:spLocks/>
          </p:cNvSpPr>
          <p:nvPr/>
        </p:nvSpPr>
        <p:spPr bwMode="auto">
          <a:xfrm>
            <a:off x="5195616" y="3852032"/>
            <a:ext cx="1800244" cy="900122"/>
          </a:xfrm>
          <a:custGeom>
            <a:avLst/>
            <a:gdLst>
              <a:gd name="T0" fmla="*/ 0 w 360"/>
              <a:gd name="T1" fmla="*/ 0 h 179"/>
              <a:gd name="T2" fmla="*/ 0 w 360"/>
              <a:gd name="T3" fmla="*/ 11 h 179"/>
              <a:gd name="T4" fmla="*/ 180 w 360"/>
              <a:gd name="T5" fmla="*/ 179 h 179"/>
              <a:gd name="T6" fmla="*/ 360 w 360"/>
              <a:gd name="T7" fmla="*/ 11 h 179"/>
              <a:gd name="T8" fmla="*/ 360 w 360"/>
              <a:gd name="T9" fmla="*/ 0 h 179"/>
              <a:gd name="T10" fmla="*/ 0 w 360"/>
              <a:gd name="T11" fmla="*/ 0 h 179"/>
            </a:gdLst>
            <a:ahLst/>
            <a:cxnLst>
              <a:cxn ang="0">
                <a:pos x="T0" y="T1"/>
              </a:cxn>
              <a:cxn ang="0">
                <a:pos x="T2" y="T3"/>
              </a:cxn>
              <a:cxn ang="0">
                <a:pos x="T4" y="T5"/>
              </a:cxn>
              <a:cxn ang="0">
                <a:pos x="T6" y="T7"/>
              </a:cxn>
              <a:cxn ang="0">
                <a:pos x="T8" y="T9"/>
              </a:cxn>
              <a:cxn ang="0">
                <a:pos x="T10" y="T11"/>
              </a:cxn>
            </a:cxnLst>
            <a:rect l="0" t="0" r="r" b="b"/>
            <a:pathLst>
              <a:path w="360" h="179">
                <a:moveTo>
                  <a:pt x="0" y="0"/>
                </a:moveTo>
                <a:cubicBezTo>
                  <a:pt x="0" y="4"/>
                  <a:pt x="0" y="7"/>
                  <a:pt x="0" y="11"/>
                </a:cubicBezTo>
                <a:cubicBezTo>
                  <a:pt x="6" y="105"/>
                  <a:pt x="84" y="179"/>
                  <a:pt x="180" y="179"/>
                </a:cubicBezTo>
                <a:cubicBezTo>
                  <a:pt x="276" y="179"/>
                  <a:pt x="354" y="105"/>
                  <a:pt x="360" y="11"/>
                </a:cubicBezTo>
                <a:cubicBezTo>
                  <a:pt x="360" y="7"/>
                  <a:pt x="360" y="4"/>
                  <a:pt x="360" y="0"/>
                </a:cubicBezTo>
                <a:cubicBezTo>
                  <a:pt x="0" y="0"/>
                  <a:pt x="0" y="0"/>
                  <a:pt x="0"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4"/>
          <p:cNvSpPr>
            <a:spLocks/>
          </p:cNvSpPr>
          <p:nvPr/>
        </p:nvSpPr>
        <p:spPr bwMode="auto">
          <a:xfrm>
            <a:off x="5195616" y="2937119"/>
            <a:ext cx="1800244" cy="914913"/>
          </a:xfrm>
          <a:custGeom>
            <a:avLst/>
            <a:gdLst>
              <a:gd name="T0" fmla="*/ 0 w 360"/>
              <a:gd name="T1" fmla="*/ 182 h 182"/>
              <a:gd name="T2" fmla="*/ 360 w 360"/>
              <a:gd name="T3" fmla="*/ 182 h 182"/>
              <a:gd name="T4" fmla="*/ 360 w 360"/>
              <a:gd name="T5" fmla="*/ 181 h 182"/>
              <a:gd name="T6" fmla="*/ 360 w 360"/>
              <a:gd name="T7" fmla="*/ 169 h 182"/>
              <a:gd name="T8" fmla="*/ 180 w 360"/>
              <a:gd name="T9" fmla="*/ 0 h 182"/>
              <a:gd name="T10" fmla="*/ 0 w 360"/>
              <a:gd name="T11" fmla="*/ 169 h 182"/>
              <a:gd name="T12" fmla="*/ 1 w 360"/>
              <a:gd name="T13" fmla="*/ 181 h 182"/>
              <a:gd name="T14" fmla="*/ 0 w 360"/>
              <a:gd name="T15" fmla="*/ 182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182">
                <a:moveTo>
                  <a:pt x="0" y="182"/>
                </a:moveTo>
                <a:cubicBezTo>
                  <a:pt x="360" y="182"/>
                  <a:pt x="360" y="182"/>
                  <a:pt x="360" y="182"/>
                </a:cubicBezTo>
                <a:cubicBezTo>
                  <a:pt x="360" y="182"/>
                  <a:pt x="360" y="181"/>
                  <a:pt x="360" y="181"/>
                </a:cubicBezTo>
                <a:cubicBezTo>
                  <a:pt x="360" y="177"/>
                  <a:pt x="360" y="173"/>
                  <a:pt x="360" y="169"/>
                </a:cubicBezTo>
                <a:cubicBezTo>
                  <a:pt x="354" y="75"/>
                  <a:pt x="276" y="0"/>
                  <a:pt x="180" y="0"/>
                </a:cubicBezTo>
                <a:cubicBezTo>
                  <a:pt x="84" y="0"/>
                  <a:pt x="6" y="75"/>
                  <a:pt x="0" y="169"/>
                </a:cubicBezTo>
                <a:cubicBezTo>
                  <a:pt x="0" y="173"/>
                  <a:pt x="1" y="177"/>
                  <a:pt x="1" y="181"/>
                </a:cubicBezTo>
                <a:cubicBezTo>
                  <a:pt x="1" y="181"/>
                  <a:pt x="0" y="182"/>
                  <a:pt x="0" y="182"/>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5"/>
          <p:cNvSpPr>
            <a:spLocks/>
          </p:cNvSpPr>
          <p:nvPr/>
        </p:nvSpPr>
        <p:spPr bwMode="auto">
          <a:xfrm>
            <a:off x="3397484" y="2937119"/>
            <a:ext cx="1798131" cy="900122"/>
          </a:xfrm>
          <a:custGeom>
            <a:avLst/>
            <a:gdLst>
              <a:gd name="T0" fmla="*/ 0 w 360"/>
              <a:gd name="T1" fmla="*/ 179 h 179"/>
              <a:gd name="T2" fmla="*/ 0 w 360"/>
              <a:gd name="T3" fmla="*/ 169 h 179"/>
              <a:gd name="T4" fmla="*/ 180 w 360"/>
              <a:gd name="T5" fmla="*/ 0 h 179"/>
              <a:gd name="T6" fmla="*/ 360 w 360"/>
              <a:gd name="T7" fmla="*/ 169 h 179"/>
              <a:gd name="T8" fmla="*/ 360 w 360"/>
              <a:gd name="T9" fmla="*/ 179 h 179"/>
              <a:gd name="T10" fmla="*/ 0 w 360"/>
              <a:gd name="T11" fmla="*/ 179 h 179"/>
            </a:gdLst>
            <a:ahLst/>
            <a:cxnLst>
              <a:cxn ang="0">
                <a:pos x="T0" y="T1"/>
              </a:cxn>
              <a:cxn ang="0">
                <a:pos x="T2" y="T3"/>
              </a:cxn>
              <a:cxn ang="0">
                <a:pos x="T4" y="T5"/>
              </a:cxn>
              <a:cxn ang="0">
                <a:pos x="T6" y="T7"/>
              </a:cxn>
              <a:cxn ang="0">
                <a:pos x="T8" y="T9"/>
              </a:cxn>
              <a:cxn ang="0">
                <a:pos x="T10" y="T11"/>
              </a:cxn>
            </a:cxnLst>
            <a:rect l="0" t="0" r="r" b="b"/>
            <a:pathLst>
              <a:path w="360" h="179">
                <a:moveTo>
                  <a:pt x="0" y="179"/>
                </a:moveTo>
                <a:cubicBezTo>
                  <a:pt x="0" y="176"/>
                  <a:pt x="0" y="173"/>
                  <a:pt x="0" y="169"/>
                </a:cubicBezTo>
                <a:cubicBezTo>
                  <a:pt x="6" y="75"/>
                  <a:pt x="84" y="0"/>
                  <a:pt x="180" y="0"/>
                </a:cubicBezTo>
                <a:cubicBezTo>
                  <a:pt x="276" y="0"/>
                  <a:pt x="354" y="75"/>
                  <a:pt x="360" y="169"/>
                </a:cubicBezTo>
                <a:cubicBezTo>
                  <a:pt x="360" y="173"/>
                  <a:pt x="360" y="176"/>
                  <a:pt x="360" y="179"/>
                </a:cubicBezTo>
                <a:lnTo>
                  <a:pt x="0" y="179"/>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6"/>
          <p:cNvSpPr>
            <a:spLocks/>
          </p:cNvSpPr>
          <p:nvPr/>
        </p:nvSpPr>
        <p:spPr bwMode="auto">
          <a:xfrm>
            <a:off x="3397484" y="3837241"/>
            <a:ext cx="1798131" cy="914913"/>
          </a:xfrm>
          <a:custGeom>
            <a:avLst/>
            <a:gdLst>
              <a:gd name="T0" fmla="*/ 0 w 360"/>
              <a:gd name="T1" fmla="*/ 0 h 182"/>
              <a:gd name="T2" fmla="*/ 360 w 360"/>
              <a:gd name="T3" fmla="*/ 0 h 182"/>
              <a:gd name="T4" fmla="*/ 360 w 360"/>
              <a:gd name="T5" fmla="*/ 2 h 182"/>
              <a:gd name="T6" fmla="*/ 360 w 360"/>
              <a:gd name="T7" fmla="*/ 14 h 182"/>
              <a:gd name="T8" fmla="*/ 180 w 360"/>
              <a:gd name="T9" fmla="*/ 182 h 182"/>
              <a:gd name="T10" fmla="*/ 0 w 360"/>
              <a:gd name="T11" fmla="*/ 14 h 182"/>
              <a:gd name="T12" fmla="*/ 0 w 360"/>
              <a:gd name="T13" fmla="*/ 2 h 182"/>
              <a:gd name="T14" fmla="*/ 0 w 360"/>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182">
                <a:moveTo>
                  <a:pt x="0" y="0"/>
                </a:moveTo>
                <a:cubicBezTo>
                  <a:pt x="360" y="0"/>
                  <a:pt x="360" y="0"/>
                  <a:pt x="360" y="0"/>
                </a:cubicBezTo>
                <a:cubicBezTo>
                  <a:pt x="360" y="1"/>
                  <a:pt x="360" y="1"/>
                  <a:pt x="360" y="2"/>
                </a:cubicBezTo>
                <a:cubicBezTo>
                  <a:pt x="360" y="6"/>
                  <a:pt x="360" y="10"/>
                  <a:pt x="360" y="14"/>
                </a:cubicBezTo>
                <a:cubicBezTo>
                  <a:pt x="354" y="108"/>
                  <a:pt x="276" y="182"/>
                  <a:pt x="180" y="182"/>
                </a:cubicBezTo>
                <a:cubicBezTo>
                  <a:pt x="84" y="182"/>
                  <a:pt x="6" y="108"/>
                  <a:pt x="0" y="14"/>
                </a:cubicBezTo>
                <a:cubicBezTo>
                  <a:pt x="0" y="10"/>
                  <a:pt x="0" y="6"/>
                  <a:pt x="0" y="2"/>
                </a:cubicBezTo>
                <a:cubicBezTo>
                  <a:pt x="0" y="1"/>
                  <a:pt x="0" y="1"/>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17"/>
          <p:cNvSpPr>
            <a:spLocks/>
          </p:cNvSpPr>
          <p:nvPr/>
        </p:nvSpPr>
        <p:spPr bwMode="auto">
          <a:xfrm>
            <a:off x="1595128" y="3852032"/>
            <a:ext cx="1802356" cy="900122"/>
          </a:xfrm>
          <a:custGeom>
            <a:avLst/>
            <a:gdLst>
              <a:gd name="T0" fmla="*/ 0 w 361"/>
              <a:gd name="T1" fmla="*/ 0 h 179"/>
              <a:gd name="T2" fmla="*/ 181 w 361"/>
              <a:gd name="T3" fmla="*/ 179 h 179"/>
              <a:gd name="T4" fmla="*/ 361 w 361"/>
              <a:gd name="T5" fmla="*/ 11 h 179"/>
              <a:gd name="T6" fmla="*/ 361 w 361"/>
              <a:gd name="T7" fmla="*/ 0 h 179"/>
              <a:gd name="T8" fmla="*/ 0 w 361"/>
              <a:gd name="T9" fmla="*/ 0 h 179"/>
            </a:gdLst>
            <a:ahLst/>
            <a:cxnLst>
              <a:cxn ang="0">
                <a:pos x="T0" y="T1"/>
              </a:cxn>
              <a:cxn ang="0">
                <a:pos x="T2" y="T3"/>
              </a:cxn>
              <a:cxn ang="0">
                <a:pos x="T4" y="T5"/>
              </a:cxn>
              <a:cxn ang="0">
                <a:pos x="T6" y="T7"/>
              </a:cxn>
              <a:cxn ang="0">
                <a:pos x="T8" y="T9"/>
              </a:cxn>
            </a:cxnLst>
            <a:rect l="0" t="0" r="r" b="b"/>
            <a:pathLst>
              <a:path w="361" h="179">
                <a:moveTo>
                  <a:pt x="0" y="0"/>
                </a:moveTo>
                <a:cubicBezTo>
                  <a:pt x="1" y="99"/>
                  <a:pt x="82" y="179"/>
                  <a:pt x="181" y="179"/>
                </a:cubicBezTo>
                <a:cubicBezTo>
                  <a:pt x="277" y="179"/>
                  <a:pt x="355" y="105"/>
                  <a:pt x="361" y="11"/>
                </a:cubicBezTo>
                <a:cubicBezTo>
                  <a:pt x="361" y="7"/>
                  <a:pt x="361" y="4"/>
                  <a:pt x="361" y="0"/>
                </a:cubicBezTo>
                <a:cubicBezTo>
                  <a:pt x="0" y="0"/>
                  <a:pt x="0" y="0"/>
                  <a:pt x="0"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18"/>
          <p:cNvSpPr>
            <a:spLocks/>
          </p:cNvSpPr>
          <p:nvPr/>
        </p:nvSpPr>
        <p:spPr bwMode="auto">
          <a:xfrm>
            <a:off x="1595128" y="2937119"/>
            <a:ext cx="1802356" cy="914913"/>
          </a:xfrm>
          <a:custGeom>
            <a:avLst/>
            <a:gdLst>
              <a:gd name="T0" fmla="*/ 360 w 361"/>
              <a:gd name="T1" fmla="*/ 181 h 182"/>
              <a:gd name="T2" fmla="*/ 361 w 361"/>
              <a:gd name="T3" fmla="*/ 169 h 182"/>
              <a:gd name="T4" fmla="*/ 181 w 361"/>
              <a:gd name="T5" fmla="*/ 0 h 182"/>
              <a:gd name="T6" fmla="*/ 0 w 361"/>
              <a:gd name="T7" fmla="*/ 181 h 182"/>
              <a:gd name="T8" fmla="*/ 0 w 361"/>
              <a:gd name="T9" fmla="*/ 182 h 182"/>
              <a:gd name="T10" fmla="*/ 361 w 361"/>
              <a:gd name="T11" fmla="*/ 182 h 182"/>
              <a:gd name="T12" fmla="*/ 360 w 361"/>
              <a:gd name="T13" fmla="*/ 181 h 182"/>
            </a:gdLst>
            <a:ahLst/>
            <a:cxnLst>
              <a:cxn ang="0">
                <a:pos x="T0" y="T1"/>
              </a:cxn>
              <a:cxn ang="0">
                <a:pos x="T2" y="T3"/>
              </a:cxn>
              <a:cxn ang="0">
                <a:pos x="T4" y="T5"/>
              </a:cxn>
              <a:cxn ang="0">
                <a:pos x="T6" y="T7"/>
              </a:cxn>
              <a:cxn ang="0">
                <a:pos x="T8" y="T9"/>
              </a:cxn>
              <a:cxn ang="0">
                <a:pos x="T10" y="T11"/>
              </a:cxn>
              <a:cxn ang="0">
                <a:pos x="T12" y="T13"/>
              </a:cxn>
            </a:cxnLst>
            <a:rect l="0" t="0" r="r" b="b"/>
            <a:pathLst>
              <a:path w="361" h="182">
                <a:moveTo>
                  <a:pt x="360" y="181"/>
                </a:moveTo>
                <a:cubicBezTo>
                  <a:pt x="360" y="177"/>
                  <a:pt x="361" y="173"/>
                  <a:pt x="361" y="169"/>
                </a:cubicBezTo>
                <a:cubicBezTo>
                  <a:pt x="355" y="75"/>
                  <a:pt x="277" y="0"/>
                  <a:pt x="181" y="0"/>
                </a:cubicBezTo>
                <a:cubicBezTo>
                  <a:pt x="81" y="0"/>
                  <a:pt x="0" y="81"/>
                  <a:pt x="0" y="181"/>
                </a:cubicBezTo>
                <a:cubicBezTo>
                  <a:pt x="0" y="181"/>
                  <a:pt x="0" y="182"/>
                  <a:pt x="0" y="182"/>
                </a:cubicBezTo>
                <a:cubicBezTo>
                  <a:pt x="361" y="182"/>
                  <a:pt x="361" y="182"/>
                  <a:pt x="361" y="182"/>
                </a:cubicBezTo>
                <a:cubicBezTo>
                  <a:pt x="361" y="182"/>
                  <a:pt x="360" y="181"/>
                  <a:pt x="360" y="1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p:cNvSpPr>
          <p:nvPr/>
        </p:nvSpPr>
        <p:spPr bwMode="auto">
          <a:xfrm>
            <a:off x="1800085" y="3158981"/>
            <a:ext cx="1388216" cy="659244"/>
          </a:xfrm>
          <a:custGeom>
            <a:avLst/>
            <a:gdLst>
              <a:gd name="T0" fmla="*/ 139 w 278"/>
              <a:gd name="T1" fmla="*/ 0 h 131"/>
              <a:gd name="T2" fmla="*/ 0 w 278"/>
              <a:gd name="T3" fmla="*/ 131 h 131"/>
              <a:gd name="T4" fmla="*/ 278 w 278"/>
              <a:gd name="T5" fmla="*/ 131 h 131"/>
              <a:gd name="T6" fmla="*/ 139 w 278"/>
              <a:gd name="T7" fmla="*/ 0 h 131"/>
            </a:gdLst>
            <a:ahLst/>
            <a:cxnLst>
              <a:cxn ang="0">
                <a:pos x="T0" y="T1"/>
              </a:cxn>
              <a:cxn ang="0">
                <a:pos x="T2" y="T3"/>
              </a:cxn>
              <a:cxn ang="0">
                <a:pos x="T4" y="T5"/>
              </a:cxn>
              <a:cxn ang="0">
                <a:pos x="T6" y="T7"/>
              </a:cxn>
            </a:cxnLst>
            <a:rect l="0" t="0" r="r" b="b"/>
            <a:pathLst>
              <a:path w="278" h="131">
                <a:moveTo>
                  <a:pt x="139" y="0"/>
                </a:moveTo>
                <a:cubicBezTo>
                  <a:pt x="64" y="0"/>
                  <a:pt x="4" y="58"/>
                  <a:pt x="0" y="131"/>
                </a:cubicBezTo>
                <a:cubicBezTo>
                  <a:pt x="278" y="131"/>
                  <a:pt x="278" y="131"/>
                  <a:pt x="278" y="131"/>
                </a:cubicBezTo>
                <a:cubicBezTo>
                  <a:pt x="274" y="58"/>
                  <a:pt x="213" y="0"/>
                  <a:pt x="139" y="0"/>
                </a:cubicBezTo>
              </a:path>
            </a:pathLst>
          </a:custGeom>
          <a:solidFill>
            <a:srgbClr val="64B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p:cNvSpPr>
          <p:nvPr/>
        </p:nvSpPr>
        <p:spPr bwMode="auto">
          <a:xfrm>
            <a:off x="1800085" y="3873162"/>
            <a:ext cx="1388216" cy="678261"/>
          </a:xfrm>
          <a:custGeom>
            <a:avLst/>
            <a:gdLst>
              <a:gd name="T0" fmla="*/ 278 w 278"/>
              <a:gd name="T1" fmla="*/ 0 h 135"/>
              <a:gd name="T2" fmla="*/ 0 w 278"/>
              <a:gd name="T3" fmla="*/ 0 h 135"/>
              <a:gd name="T4" fmla="*/ 139 w 278"/>
              <a:gd name="T5" fmla="*/ 135 h 135"/>
              <a:gd name="T6" fmla="*/ 278 w 278"/>
              <a:gd name="T7" fmla="*/ 0 h 135"/>
            </a:gdLst>
            <a:ahLst/>
            <a:cxnLst>
              <a:cxn ang="0">
                <a:pos x="T0" y="T1"/>
              </a:cxn>
              <a:cxn ang="0">
                <a:pos x="T2" y="T3"/>
              </a:cxn>
              <a:cxn ang="0">
                <a:pos x="T4" y="T5"/>
              </a:cxn>
              <a:cxn ang="0">
                <a:pos x="T6" y="T7"/>
              </a:cxn>
            </a:cxnLst>
            <a:rect l="0" t="0" r="r" b="b"/>
            <a:pathLst>
              <a:path w="278" h="135">
                <a:moveTo>
                  <a:pt x="278" y="0"/>
                </a:moveTo>
                <a:cubicBezTo>
                  <a:pt x="0" y="0"/>
                  <a:pt x="0" y="0"/>
                  <a:pt x="0" y="0"/>
                </a:cubicBezTo>
                <a:cubicBezTo>
                  <a:pt x="2" y="75"/>
                  <a:pt x="63" y="135"/>
                  <a:pt x="139" y="135"/>
                </a:cubicBezTo>
                <a:cubicBezTo>
                  <a:pt x="214" y="135"/>
                  <a:pt x="276" y="75"/>
                  <a:pt x="27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p:nvSpPr>
        <p:spPr bwMode="auto">
          <a:xfrm>
            <a:off x="5400573" y="3158981"/>
            <a:ext cx="1390329" cy="659244"/>
          </a:xfrm>
          <a:custGeom>
            <a:avLst/>
            <a:gdLst>
              <a:gd name="T0" fmla="*/ 139 w 278"/>
              <a:gd name="T1" fmla="*/ 0 h 131"/>
              <a:gd name="T2" fmla="*/ 0 w 278"/>
              <a:gd name="T3" fmla="*/ 131 h 131"/>
              <a:gd name="T4" fmla="*/ 278 w 278"/>
              <a:gd name="T5" fmla="*/ 131 h 131"/>
              <a:gd name="T6" fmla="*/ 139 w 278"/>
              <a:gd name="T7" fmla="*/ 0 h 131"/>
            </a:gdLst>
            <a:ahLst/>
            <a:cxnLst>
              <a:cxn ang="0">
                <a:pos x="T0" y="T1"/>
              </a:cxn>
              <a:cxn ang="0">
                <a:pos x="T2" y="T3"/>
              </a:cxn>
              <a:cxn ang="0">
                <a:pos x="T4" y="T5"/>
              </a:cxn>
              <a:cxn ang="0">
                <a:pos x="T6" y="T7"/>
              </a:cxn>
            </a:cxnLst>
            <a:rect l="0" t="0" r="r" b="b"/>
            <a:pathLst>
              <a:path w="278" h="131">
                <a:moveTo>
                  <a:pt x="139" y="0"/>
                </a:moveTo>
                <a:cubicBezTo>
                  <a:pt x="65" y="0"/>
                  <a:pt x="4" y="58"/>
                  <a:pt x="0" y="131"/>
                </a:cubicBezTo>
                <a:cubicBezTo>
                  <a:pt x="278" y="131"/>
                  <a:pt x="278" y="131"/>
                  <a:pt x="278" y="131"/>
                </a:cubicBezTo>
                <a:cubicBezTo>
                  <a:pt x="274" y="58"/>
                  <a:pt x="213" y="0"/>
                  <a:pt x="139" y="0"/>
                </a:cubicBezTo>
              </a:path>
            </a:pathLst>
          </a:custGeom>
          <a:solidFill>
            <a:srgbClr val="FF7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p:nvSpPr>
        <p:spPr bwMode="auto">
          <a:xfrm>
            <a:off x="5400573" y="3873162"/>
            <a:ext cx="1390329" cy="678261"/>
          </a:xfrm>
          <a:custGeom>
            <a:avLst/>
            <a:gdLst>
              <a:gd name="T0" fmla="*/ 278 w 278"/>
              <a:gd name="T1" fmla="*/ 0 h 135"/>
              <a:gd name="T2" fmla="*/ 0 w 278"/>
              <a:gd name="T3" fmla="*/ 0 h 135"/>
              <a:gd name="T4" fmla="*/ 139 w 278"/>
              <a:gd name="T5" fmla="*/ 135 h 135"/>
              <a:gd name="T6" fmla="*/ 278 w 278"/>
              <a:gd name="T7" fmla="*/ 0 h 135"/>
            </a:gdLst>
            <a:ahLst/>
            <a:cxnLst>
              <a:cxn ang="0">
                <a:pos x="T0" y="T1"/>
              </a:cxn>
              <a:cxn ang="0">
                <a:pos x="T2" y="T3"/>
              </a:cxn>
              <a:cxn ang="0">
                <a:pos x="T4" y="T5"/>
              </a:cxn>
              <a:cxn ang="0">
                <a:pos x="T6" y="T7"/>
              </a:cxn>
            </a:cxnLst>
            <a:rect l="0" t="0" r="r" b="b"/>
            <a:pathLst>
              <a:path w="278" h="135">
                <a:moveTo>
                  <a:pt x="278" y="0"/>
                </a:moveTo>
                <a:cubicBezTo>
                  <a:pt x="0" y="0"/>
                  <a:pt x="0" y="0"/>
                  <a:pt x="0" y="0"/>
                </a:cubicBezTo>
                <a:cubicBezTo>
                  <a:pt x="2" y="75"/>
                  <a:pt x="63" y="135"/>
                  <a:pt x="139" y="135"/>
                </a:cubicBezTo>
                <a:cubicBezTo>
                  <a:pt x="214" y="135"/>
                  <a:pt x="276" y="75"/>
                  <a:pt x="278"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7194479" y="3158981"/>
            <a:ext cx="1390329" cy="659244"/>
          </a:xfrm>
          <a:custGeom>
            <a:avLst/>
            <a:gdLst>
              <a:gd name="T0" fmla="*/ 139 w 278"/>
              <a:gd name="T1" fmla="*/ 0 h 131"/>
              <a:gd name="T2" fmla="*/ 0 w 278"/>
              <a:gd name="T3" fmla="*/ 131 h 131"/>
              <a:gd name="T4" fmla="*/ 278 w 278"/>
              <a:gd name="T5" fmla="*/ 131 h 131"/>
              <a:gd name="T6" fmla="*/ 139 w 278"/>
              <a:gd name="T7" fmla="*/ 0 h 131"/>
            </a:gdLst>
            <a:ahLst/>
            <a:cxnLst>
              <a:cxn ang="0">
                <a:pos x="T0" y="T1"/>
              </a:cxn>
              <a:cxn ang="0">
                <a:pos x="T2" y="T3"/>
              </a:cxn>
              <a:cxn ang="0">
                <a:pos x="T4" y="T5"/>
              </a:cxn>
              <a:cxn ang="0">
                <a:pos x="T6" y="T7"/>
              </a:cxn>
            </a:cxnLst>
            <a:rect l="0" t="0" r="r" b="b"/>
            <a:pathLst>
              <a:path w="278" h="131">
                <a:moveTo>
                  <a:pt x="139" y="0"/>
                </a:moveTo>
                <a:cubicBezTo>
                  <a:pt x="65" y="0"/>
                  <a:pt x="4" y="58"/>
                  <a:pt x="0" y="131"/>
                </a:cubicBezTo>
                <a:cubicBezTo>
                  <a:pt x="278" y="131"/>
                  <a:pt x="278" y="131"/>
                  <a:pt x="278" y="131"/>
                </a:cubicBezTo>
                <a:cubicBezTo>
                  <a:pt x="274" y="58"/>
                  <a:pt x="213" y="0"/>
                  <a:pt x="139"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7194479" y="3873162"/>
            <a:ext cx="1390329" cy="678261"/>
          </a:xfrm>
          <a:custGeom>
            <a:avLst/>
            <a:gdLst>
              <a:gd name="T0" fmla="*/ 278 w 278"/>
              <a:gd name="T1" fmla="*/ 0 h 135"/>
              <a:gd name="T2" fmla="*/ 0 w 278"/>
              <a:gd name="T3" fmla="*/ 0 h 135"/>
              <a:gd name="T4" fmla="*/ 139 w 278"/>
              <a:gd name="T5" fmla="*/ 135 h 135"/>
              <a:gd name="T6" fmla="*/ 278 w 278"/>
              <a:gd name="T7" fmla="*/ 0 h 135"/>
            </a:gdLst>
            <a:ahLst/>
            <a:cxnLst>
              <a:cxn ang="0">
                <a:pos x="T0" y="T1"/>
              </a:cxn>
              <a:cxn ang="0">
                <a:pos x="T2" y="T3"/>
              </a:cxn>
              <a:cxn ang="0">
                <a:pos x="T4" y="T5"/>
              </a:cxn>
              <a:cxn ang="0">
                <a:pos x="T6" y="T7"/>
              </a:cxn>
            </a:cxnLst>
            <a:rect l="0" t="0" r="r" b="b"/>
            <a:pathLst>
              <a:path w="278" h="135">
                <a:moveTo>
                  <a:pt x="278" y="0"/>
                </a:moveTo>
                <a:cubicBezTo>
                  <a:pt x="0" y="0"/>
                  <a:pt x="0" y="0"/>
                  <a:pt x="0" y="0"/>
                </a:cubicBezTo>
                <a:cubicBezTo>
                  <a:pt x="2" y="75"/>
                  <a:pt x="64" y="135"/>
                  <a:pt x="139" y="135"/>
                </a:cubicBezTo>
                <a:cubicBezTo>
                  <a:pt x="215" y="135"/>
                  <a:pt x="276" y="75"/>
                  <a:pt x="278" y="0"/>
                </a:cubicBezTo>
              </a:path>
            </a:pathLst>
          </a:custGeom>
          <a:solidFill>
            <a:srgbClr val="FFC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8"/>
          <p:cNvSpPr>
            <a:spLocks/>
          </p:cNvSpPr>
          <p:nvPr/>
        </p:nvSpPr>
        <p:spPr bwMode="auto">
          <a:xfrm>
            <a:off x="9013739" y="3158981"/>
            <a:ext cx="1383990" cy="659244"/>
          </a:xfrm>
          <a:custGeom>
            <a:avLst/>
            <a:gdLst>
              <a:gd name="T0" fmla="*/ 138 w 277"/>
              <a:gd name="T1" fmla="*/ 0 h 131"/>
              <a:gd name="T2" fmla="*/ 0 w 277"/>
              <a:gd name="T3" fmla="*/ 131 h 131"/>
              <a:gd name="T4" fmla="*/ 277 w 277"/>
              <a:gd name="T5" fmla="*/ 131 h 131"/>
              <a:gd name="T6" fmla="*/ 138 w 277"/>
              <a:gd name="T7" fmla="*/ 0 h 131"/>
            </a:gdLst>
            <a:ahLst/>
            <a:cxnLst>
              <a:cxn ang="0">
                <a:pos x="T0" y="T1"/>
              </a:cxn>
              <a:cxn ang="0">
                <a:pos x="T2" y="T3"/>
              </a:cxn>
              <a:cxn ang="0">
                <a:pos x="T4" y="T5"/>
              </a:cxn>
              <a:cxn ang="0">
                <a:pos x="T6" y="T7"/>
              </a:cxn>
            </a:cxnLst>
            <a:rect l="0" t="0" r="r" b="b"/>
            <a:pathLst>
              <a:path w="277" h="131">
                <a:moveTo>
                  <a:pt x="138" y="0"/>
                </a:moveTo>
                <a:cubicBezTo>
                  <a:pt x="64" y="0"/>
                  <a:pt x="3" y="58"/>
                  <a:pt x="0" y="131"/>
                </a:cubicBezTo>
                <a:cubicBezTo>
                  <a:pt x="277" y="131"/>
                  <a:pt x="277" y="131"/>
                  <a:pt x="277" y="131"/>
                </a:cubicBezTo>
                <a:cubicBezTo>
                  <a:pt x="273" y="58"/>
                  <a:pt x="213" y="0"/>
                  <a:pt x="138" y="0"/>
                </a:cubicBezTo>
              </a:path>
            </a:pathLst>
          </a:custGeom>
          <a:solidFill>
            <a:srgbClr val="FF9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9"/>
          <p:cNvSpPr>
            <a:spLocks/>
          </p:cNvSpPr>
          <p:nvPr/>
        </p:nvSpPr>
        <p:spPr bwMode="auto">
          <a:xfrm>
            <a:off x="9013739" y="3873162"/>
            <a:ext cx="1383990" cy="678261"/>
          </a:xfrm>
          <a:custGeom>
            <a:avLst/>
            <a:gdLst>
              <a:gd name="T0" fmla="*/ 277 w 277"/>
              <a:gd name="T1" fmla="*/ 0 h 135"/>
              <a:gd name="T2" fmla="*/ 0 w 277"/>
              <a:gd name="T3" fmla="*/ 0 h 135"/>
              <a:gd name="T4" fmla="*/ 138 w 277"/>
              <a:gd name="T5" fmla="*/ 135 h 135"/>
              <a:gd name="T6" fmla="*/ 277 w 277"/>
              <a:gd name="T7" fmla="*/ 0 h 135"/>
            </a:gdLst>
            <a:ahLst/>
            <a:cxnLst>
              <a:cxn ang="0">
                <a:pos x="T0" y="T1"/>
              </a:cxn>
              <a:cxn ang="0">
                <a:pos x="T2" y="T3"/>
              </a:cxn>
              <a:cxn ang="0">
                <a:pos x="T4" y="T5"/>
              </a:cxn>
              <a:cxn ang="0">
                <a:pos x="T6" y="T7"/>
              </a:cxn>
            </a:cxnLst>
            <a:rect l="0" t="0" r="r" b="b"/>
            <a:pathLst>
              <a:path w="277" h="135">
                <a:moveTo>
                  <a:pt x="277" y="0"/>
                </a:moveTo>
                <a:cubicBezTo>
                  <a:pt x="0" y="0"/>
                  <a:pt x="0" y="0"/>
                  <a:pt x="0" y="0"/>
                </a:cubicBezTo>
                <a:cubicBezTo>
                  <a:pt x="1" y="75"/>
                  <a:pt x="63" y="135"/>
                  <a:pt x="138" y="135"/>
                </a:cubicBezTo>
                <a:cubicBezTo>
                  <a:pt x="214" y="135"/>
                  <a:pt x="275" y="75"/>
                  <a:pt x="277"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19"/>
          <p:cNvSpPr>
            <a:spLocks noChangeArrowheads="1"/>
          </p:cNvSpPr>
          <p:nvPr/>
        </p:nvSpPr>
        <p:spPr bwMode="auto">
          <a:xfrm>
            <a:off x="-6778" y="3821935"/>
            <a:ext cx="12207145" cy="4540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Oval 24"/>
          <p:cNvSpPr>
            <a:spLocks noChangeArrowheads="1"/>
          </p:cNvSpPr>
          <p:nvPr/>
        </p:nvSpPr>
        <p:spPr bwMode="auto">
          <a:xfrm>
            <a:off x="1800085" y="3158981"/>
            <a:ext cx="1388216" cy="1392443"/>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Oval 26"/>
          <p:cNvSpPr>
            <a:spLocks noChangeArrowheads="1"/>
          </p:cNvSpPr>
          <p:nvPr/>
        </p:nvSpPr>
        <p:spPr bwMode="auto">
          <a:xfrm>
            <a:off x="3598217" y="3158981"/>
            <a:ext cx="1388216" cy="1392443"/>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Oval 31"/>
          <p:cNvSpPr>
            <a:spLocks noChangeArrowheads="1"/>
          </p:cNvSpPr>
          <p:nvPr/>
        </p:nvSpPr>
        <p:spPr bwMode="auto">
          <a:xfrm>
            <a:off x="5400573" y="3158981"/>
            <a:ext cx="1390329" cy="1392443"/>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Oval 36"/>
          <p:cNvSpPr>
            <a:spLocks noChangeArrowheads="1"/>
          </p:cNvSpPr>
          <p:nvPr/>
        </p:nvSpPr>
        <p:spPr bwMode="auto">
          <a:xfrm>
            <a:off x="7194479" y="3158981"/>
            <a:ext cx="1390329" cy="1392443"/>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Oval 41"/>
          <p:cNvSpPr>
            <a:spLocks noChangeArrowheads="1"/>
          </p:cNvSpPr>
          <p:nvPr/>
        </p:nvSpPr>
        <p:spPr bwMode="auto">
          <a:xfrm>
            <a:off x="9009513" y="3158981"/>
            <a:ext cx="1388216" cy="1392443"/>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Isosceles Triangle 43"/>
          <p:cNvSpPr/>
          <p:nvPr/>
        </p:nvSpPr>
        <p:spPr>
          <a:xfrm>
            <a:off x="2368679" y="2696289"/>
            <a:ext cx="251027" cy="216403"/>
          </a:xfrm>
          <a:prstGeom prst="triangle">
            <a:avLst/>
          </a:prstGeom>
          <a:solidFill>
            <a:schemeClr val="accent1"/>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GB" sz="1400" dirty="0" smtClean="0"/>
          </a:p>
        </p:txBody>
      </p:sp>
      <p:sp>
        <p:nvSpPr>
          <p:cNvPr id="45" name="Isosceles Triangle 44"/>
          <p:cNvSpPr/>
          <p:nvPr/>
        </p:nvSpPr>
        <p:spPr>
          <a:xfrm>
            <a:off x="5952909" y="2696289"/>
            <a:ext cx="251027" cy="216403"/>
          </a:xfrm>
          <a:prstGeom prst="triangle">
            <a:avLst/>
          </a:prstGeom>
          <a:solidFill>
            <a:schemeClr val="accent3"/>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GB" sz="1400" dirty="0" smtClean="0"/>
          </a:p>
        </p:txBody>
      </p:sp>
      <p:sp>
        <p:nvSpPr>
          <p:cNvPr id="46" name="Isosceles Triangle 45"/>
          <p:cNvSpPr/>
          <p:nvPr/>
        </p:nvSpPr>
        <p:spPr>
          <a:xfrm>
            <a:off x="9578107" y="2696289"/>
            <a:ext cx="251027" cy="216403"/>
          </a:xfrm>
          <a:prstGeom prst="triangle">
            <a:avLst/>
          </a:prstGeom>
          <a:solidFill>
            <a:schemeClr val="accent5"/>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GB" sz="1400" dirty="0" smtClean="0"/>
          </a:p>
        </p:txBody>
      </p:sp>
      <p:sp>
        <p:nvSpPr>
          <p:cNvPr id="47" name="Isosceles Triangle 46"/>
          <p:cNvSpPr/>
          <p:nvPr/>
        </p:nvSpPr>
        <p:spPr>
          <a:xfrm rot="10800000">
            <a:off x="4164863" y="4800085"/>
            <a:ext cx="251027" cy="216403"/>
          </a:xfrm>
          <a:prstGeom prst="triangle">
            <a:avLst/>
          </a:prstGeom>
          <a:solidFill>
            <a:schemeClr val="accent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GB" sz="1400" dirty="0" smtClean="0"/>
          </a:p>
        </p:txBody>
      </p:sp>
      <p:sp>
        <p:nvSpPr>
          <p:cNvPr id="48" name="Isosceles Triangle 47"/>
          <p:cNvSpPr/>
          <p:nvPr/>
        </p:nvSpPr>
        <p:spPr>
          <a:xfrm rot="10800000">
            <a:off x="7739996" y="4800085"/>
            <a:ext cx="251027" cy="216403"/>
          </a:xfrm>
          <a:prstGeom prst="triangle">
            <a:avLst/>
          </a:prstGeom>
          <a:solidFill>
            <a:srgbClr val="D0AE50"/>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GB" sz="1400" dirty="0" smtClean="0"/>
          </a:p>
        </p:txBody>
      </p:sp>
      <p:sp>
        <p:nvSpPr>
          <p:cNvPr id="53" name="Rectangle 52"/>
          <p:cNvSpPr/>
          <p:nvPr/>
        </p:nvSpPr>
        <p:spPr>
          <a:xfrm>
            <a:off x="1510203" y="1961494"/>
            <a:ext cx="1967976" cy="610424"/>
          </a:xfrm>
          <a:prstGeom prst="rect">
            <a:avLst/>
          </a:prstGeom>
        </p:spPr>
        <p:txBody>
          <a:bodyPr wrap="none">
            <a:spAutoFit/>
          </a:bodyPr>
          <a:lstStyle/>
          <a:p>
            <a:pPr algn="ctr">
              <a:spcBef>
                <a:spcPts val="100"/>
              </a:spcBef>
              <a:spcAft>
                <a:spcPts val="100"/>
              </a:spcAft>
            </a:pPr>
            <a:r>
              <a:rPr lang="fr-FR" sz="1600" b="1" dirty="0" smtClean="0">
                <a:solidFill>
                  <a:schemeClr val="accent1"/>
                </a:solidFill>
              </a:rPr>
              <a:t>STAKEHOLDERS</a:t>
            </a:r>
          </a:p>
          <a:p>
            <a:pPr algn="ctr">
              <a:spcBef>
                <a:spcPts val="100"/>
              </a:spcBef>
              <a:spcAft>
                <a:spcPts val="100"/>
              </a:spcAft>
            </a:pPr>
            <a:r>
              <a:rPr lang="fr-FR" sz="1600" b="1" dirty="0" smtClean="0">
                <a:solidFill>
                  <a:schemeClr val="accent1"/>
                </a:solidFill>
              </a:rPr>
              <a:t>COLLABORATION</a:t>
            </a:r>
            <a:endParaRPr lang="fr-FR" sz="1600" b="1" dirty="0">
              <a:solidFill>
                <a:schemeClr val="accent1"/>
              </a:solidFill>
            </a:endParaRPr>
          </a:p>
        </p:txBody>
      </p:sp>
      <p:sp>
        <p:nvSpPr>
          <p:cNvPr id="54" name="Rectangle 53"/>
          <p:cNvSpPr/>
          <p:nvPr/>
        </p:nvSpPr>
        <p:spPr>
          <a:xfrm>
            <a:off x="5217480" y="1961494"/>
            <a:ext cx="1721883" cy="610424"/>
          </a:xfrm>
          <a:prstGeom prst="rect">
            <a:avLst/>
          </a:prstGeom>
        </p:spPr>
        <p:txBody>
          <a:bodyPr wrap="none">
            <a:spAutoFit/>
          </a:bodyPr>
          <a:lstStyle/>
          <a:p>
            <a:pPr algn="ctr">
              <a:spcBef>
                <a:spcPts val="100"/>
              </a:spcBef>
              <a:spcAft>
                <a:spcPts val="100"/>
              </a:spcAft>
            </a:pPr>
            <a:r>
              <a:rPr lang="fr-FR" sz="1600" b="1" dirty="0" smtClean="0">
                <a:solidFill>
                  <a:schemeClr val="accent3">
                    <a:lumMod val="90000"/>
                  </a:schemeClr>
                </a:solidFill>
              </a:rPr>
              <a:t>PREVENTATIVE</a:t>
            </a:r>
          </a:p>
          <a:p>
            <a:pPr algn="ctr">
              <a:spcBef>
                <a:spcPts val="100"/>
              </a:spcBef>
              <a:spcAft>
                <a:spcPts val="100"/>
              </a:spcAft>
            </a:pPr>
            <a:r>
              <a:rPr lang="fr-FR" sz="1600" b="1" dirty="0" smtClean="0">
                <a:solidFill>
                  <a:schemeClr val="accent3">
                    <a:lumMod val="90000"/>
                  </a:schemeClr>
                </a:solidFill>
              </a:rPr>
              <a:t>CARE</a:t>
            </a:r>
            <a:endParaRPr lang="fr-FR" sz="1600" b="1" dirty="0">
              <a:solidFill>
                <a:schemeClr val="accent3">
                  <a:lumMod val="90000"/>
                </a:schemeClr>
              </a:solidFill>
            </a:endParaRPr>
          </a:p>
        </p:txBody>
      </p:sp>
      <p:sp>
        <p:nvSpPr>
          <p:cNvPr id="55" name="Rectangle 54"/>
          <p:cNvSpPr/>
          <p:nvPr/>
        </p:nvSpPr>
        <p:spPr>
          <a:xfrm>
            <a:off x="8354981" y="1961494"/>
            <a:ext cx="2682490" cy="338554"/>
          </a:xfrm>
          <a:prstGeom prst="rect">
            <a:avLst/>
          </a:prstGeom>
        </p:spPr>
        <p:txBody>
          <a:bodyPr wrap="square">
            <a:spAutoFit/>
          </a:bodyPr>
          <a:lstStyle/>
          <a:p>
            <a:pPr algn="ctr">
              <a:spcBef>
                <a:spcPts val="100"/>
              </a:spcBef>
              <a:spcAft>
                <a:spcPts val="100"/>
              </a:spcAft>
            </a:pPr>
            <a:r>
              <a:rPr lang="en-GB" sz="1600" b="1" dirty="0" smtClean="0">
                <a:solidFill>
                  <a:schemeClr val="accent5"/>
                </a:solidFill>
              </a:rPr>
              <a:t>VALUE-BASED HC</a:t>
            </a:r>
            <a:endParaRPr lang="en-GB" sz="1600" b="1" dirty="0">
              <a:solidFill>
                <a:schemeClr val="accent5"/>
              </a:solidFill>
            </a:endParaRPr>
          </a:p>
        </p:txBody>
      </p:sp>
      <p:sp>
        <p:nvSpPr>
          <p:cNvPr id="56" name="Rectangle 55"/>
          <p:cNvSpPr/>
          <p:nvPr/>
        </p:nvSpPr>
        <p:spPr>
          <a:xfrm>
            <a:off x="3665460" y="5139626"/>
            <a:ext cx="1249829" cy="610424"/>
          </a:xfrm>
          <a:prstGeom prst="rect">
            <a:avLst/>
          </a:prstGeom>
        </p:spPr>
        <p:txBody>
          <a:bodyPr wrap="none">
            <a:spAutoFit/>
          </a:bodyPr>
          <a:lstStyle/>
          <a:p>
            <a:pPr algn="ctr">
              <a:spcBef>
                <a:spcPts val="100"/>
              </a:spcBef>
              <a:spcAft>
                <a:spcPts val="100"/>
              </a:spcAft>
            </a:pPr>
            <a:r>
              <a:rPr lang="fr-FR" sz="1600" b="1" dirty="0" smtClean="0">
                <a:solidFill>
                  <a:schemeClr val="accent2"/>
                </a:solidFill>
              </a:rPr>
              <a:t>E HEALTH </a:t>
            </a:r>
          </a:p>
          <a:p>
            <a:pPr algn="ctr">
              <a:spcBef>
                <a:spcPts val="100"/>
              </a:spcBef>
              <a:spcAft>
                <a:spcPts val="100"/>
              </a:spcAft>
            </a:pPr>
            <a:r>
              <a:rPr lang="fr-FR" sz="1600" b="1" dirty="0" smtClean="0">
                <a:solidFill>
                  <a:schemeClr val="accent2"/>
                </a:solidFill>
              </a:rPr>
              <a:t>AGENDA</a:t>
            </a:r>
            <a:endParaRPr lang="fr-FR" sz="1600" b="1" dirty="0">
              <a:solidFill>
                <a:schemeClr val="accent2"/>
              </a:solidFill>
            </a:endParaRPr>
          </a:p>
        </p:txBody>
      </p:sp>
      <p:sp>
        <p:nvSpPr>
          <p:cNvPr id="57" name="Rectangle 56"/>
          <p:cNvSpPr/>
          <p:nvPr/>
        </p:nvSpPr>
        <p:spPr>
          <a:xfrm>
            <a:off x="6807783" y="5139626"/>
            <a:ext cx="2115451" cy="610424"/>
          </a:xfrm>
          <a:prstGeom prst="rect">
            <a:avLst/>
          </a:prstGeom>
        </p:spPr>
        <p:txBody>
          <a:bodyPr wrap="none">
            <a:spAutoFit/>
          </a:bodyPr>
          <a:lstStyle/>
          <a:p>
            <a:pPr algn="ctr">
              <a:spcBef>
                <a:spcPts val="100"/>
              </a:spcBef>
              <a:spcAft>
                <a:spcPts val="100"/>
              </a:spcAft>
            </a:pPr>
            <a:r>
              <a:rPr lang="fr-FR" sz="1600" b="1" dirty="0" smtClean="0">
                <a:solidFill>
                  <a:srgbClr val="D0AE50"/>
                </a:solidFill>
              </a:rPr>
              <a:t>DIGITAL</a:t>
            </a:r>
          </a:p>
          <a:p>
            <a:pPr algn="ctr">
              <a:spcBef>
                <a:spcPts val="100"/>
              </a:spcBef>
              <a:spcAft>
                <a:spcPts val="100"/>
              </a:spcAft>
            </a:pPr>
            <a:r>
              <a:rPr lang="fr-FR" sz="1600" b="1" dirty="0" smtClean="0">
                <a:solidFill>
                  <a:srgbClr val="D0AE50"/>
                </a:solidFill>
              </a:rPr>
              <a:t>TRANSFORMATION</a:t>
            </a:r>
            <a:endParaRPr lang="fr-FR" sz="1600" b="1" dirty="0">
              <a:solidFill>
                <a:srgbClr val="D0AE50"/>
              </a:solidFill>
            </a:endParaRPr>
          </a:p>
        </p:txBody>
      </p:sp>
      <p:sp>
        <p:nvSpPr>
          <p:cNvPr id="3" name="AutoShape 4" descr="Image result for stakeholders ic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06" name="Picture 6"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98192" y="3463685"/>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51213" name="Picture 13" descr="Related image"/>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10000"/>
                    </a14:imgEffect>
                    <a14:imgEffect>
                      <a14:saturation sat="7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30672" y="3478482"/>
            <a:ext cx="705670" cy="756000"/>
          </a:xfrm>
          <a:prstGeom prst="rect">
            <a:avLst/>
          </a:prstGeom>
          <a:noFill/>
          <a:extLst>
            <a:ext uri="{909E8E84-426E-40DD-AFC4-6F175D3DCCD1}">
              <a14:hiddenFill xmlns:a14="http://schemas.microsoft.com/office/drawing/2010/main">
                <a:solidFill>
                  <a:srgbClr val="FFFFFF"/>
                </a:solidFill>
              </a14:hiddenFill>
            </a:ext>
          </a:extLst>
        </p:spPr>
      </p:pic>
      <p:pic>
        <p:nvPicPr>
          <p:cNvPr id="51215" name="Picture 15" descr="Image result for healthcare agenda icon png"/>
          <p:cNvPicPr>
            <a:picLocks noChangeAspect="1" noChangeArrowheads="1"/>
          </p:cNvPicPr>
          <p:nvPr/>
        </p:nvPicPr>
        <p:blipFill>
          <a:blip r:embed="rId11" cstate="print">
            <a:duotone>
              <a:schemeClr val="accent2">
                <a:shade val="45000"/>
                <a:satMod val="135000"/>
              </a:schemeClr>
              <a:prstClr val="white"/>
            </a:duotone>
            <a:extLst>
              <a:ext uri="{BEBA8EAE-BF5A-486C-A8C5-ECC9F3942E4B}">
                <a14:imgProps xmlns:a14="http://schemas.microsoft.com/office/drawing/2010/main">
                  <a14:imgLayer r:embed="rId12">
                    <a14:imgEffect>
                      <a14:brightnessContrast bright="-44000"/>
                    </a14:imgEffect>
                  </a14:imgLayer>
                </a14:imgProps>
              </a:ext>
              <a:ext uri="{28A0092B-C50C-407E-A947-70E740481C1C}">
                <a14:useLocalDpi xmlns:a14="http://schemas.microsoft.com/office/drawing/2010/main" val="0"/>
              </a:ext>
            </a:extLst>
          </a:blip>
          <a:srcRect/>
          <a:stretch>
            <a:fillRect/>
          </a:stretch>
        </p:blipFill>
        <p:spPr bwMode="auto">
          <a:xfrm>
            <a:off x="3912238" y="3451588"/>
            <a:ext cx="766512" cy="75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3" cstate="print">
            <a:duotone>
              <a:schemeClr val="accent5">
                <a:shade val="45000"/>
                <a:satMod val="135000"/>
              </a:schemeClr>
              <a:prstClr val="white"/>
            </a:duotone>
            <a:extLst>
              <a:ext uri="{BEBA8EAE-BF5A-486C-A8C5-ECC9F3942E4B}">
                <a14:imgProps xmlns:a14="http://schemas.microsoft.com/office/drawing/2010/main">
                  <a14:imgLayer r:embed="rId14">
                    <a14:imgEffect>
                      <a14:sharpenSoften amount="25000"/>
                    </a14:imgEffect>
                    <a14:imgEffect>
                      <a14:colorTemperature colorTemp="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394347" y="3451588"/>
            <a:ext cx="618545" cy="756000"/>
          </a:xfrm>
          <a:prstGeom prst="rect">
            <a:avLst/>
          </a:prstGeom>
        </p:spPr>
      </p:pic>
      <p:pic>
        <p:nvPicPr>
          <p:cNvPr id="51226" name="Picture 26" descr="Related image"/>
          <p:cNvPicPr>
            <a:picLocks noChangeAspect="1" noChangeArrowheads="1"/>
          </p:cNvPicPr>
          <p:nvPr/>
        </p:nvPicPr>
        <p:blipFill>
          <a:blip r:embed="rId15" cstate="print">
            <a:duotone>
              <a:schemeClr val="accent4">
                <a:shade val="45000"/>
                <a:satMod val="135000"/>
              </a:schemeClr>
              <a:prstClr val="white"/>
            </a:duotone>
            <a:extLst>
              <a:ext uri="{BEBA8EAE-BF5A-486C-A8C5-ECC9F3942E4B}">
                <a14:imgProps xmlns:a14="http://schemas.microsoft.com/office/drawing/2010/main">
                  <a14:imgLayer r:embed="rId16">
                    <a14:imgEffect>
                      <a14:brightnessContrast bright="-62000"/>
                    </a14:imgEffect>
                  </a14:imgLayer>
                </a14:imgProps>
              </a:ext>
              <a:ext uri="{28A0092B-C50C-407E-A947-70E740481C1C}">
                <a14:useLocalDpi xmlns:a14="http://schemas.microsoft.com/office/drawing/2010/main" val="0"/>
              </a:ext>
            </a:extLst>
          </a:blip>
          <a:srcRect/>
          <a:stretch>
            <a:fillRect/>
          </a:stretch>
        </p:blipFill>
        <p:spPr bwMode="auto">
          <a:xfrm>
            <a:off x="7424709" y="3383923"/>
            <a:ext cx="938320" cy="900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
        <p:nvSpPr>
          <p:cNvPr id="51" name="Titre 6"/>
          <p:cNvSpPr txBox="1">
            <a:spLocks/>
          </p:cNvSpPr>
          <p:nvPr/>
        </p:nvSpPr>
        <p:spPr>
          <a:xfrm>
            <a:off x="507934" y="515937"/>
            <a:ext cx="10915864" cy="514351"/>
          </a:xfrm>
          <a:prstGeom prst="rect">
            <a:avLst/>
          </a:prstGeom>
        </p:spPr>
        <p:txBody>
          <a:bodyPr vert="horz" wrap="square" lIns="0" tIns="36000" rIns="0" bIns="0" rtlCol="0" anchor="t">
            <a:noAutofit/>
          </a:bodyPr>
          <a:lstStyle>
            <a:lvl1pPr algn="l" defTabSz="1219170" rtl="0" eaLnBrk="1" latinLnBrk="0" hangingPunct="1">
              <a:spcBef>
                <a:spcPct val="0"/>
              </a:spcBef>
              <a:buNone/>
              <a:defRPr sz="3000" b="1" kern="1200" cap="all" baseline="0">
                <a:solidFill>
                  <a:schemeClr val="tx2"/>
                </a:solidFill>
                <a:latin typeface="+mj-lt"/>
                <a:ea typeface="+mj-ea"/>
                <a:cs typeface="+mj-cs"/>
              </a:defRPr>
            </a:lvl1pPr>
          </a:lstStyle>
          <a:p>
            <a:r>
              <a:rPr lang="en-GB" dirty="0" smtClean="0"/>
              <a:t>THE WAY FORWARD </a:t>
            </a:r>
            <a:endParaRPr lang="en-GB" dirty="0"/>
          </a:p>
        </p:txBody>
      </p:sp>
      <p:sp>
        <p:nvSpPr>
          <p:cNvPr id="52" name="Datumsplatzhalter 21"/>
          <p:cNvSpPr>
            <a:spLocks noGrp="1"/>
          </p:cNvSpPr>
          <p:nvPr>
            <p:ph type="dt" sz="half" idx="16"/>
          </p:nvPr>
        </p:nvSpPr>
        <p:spPr>
          <a:xfrm>
            <a:off x="1692008" y="6494399"/>
            <a:ext cx="1306854" cy="123112"/>
          </a:xfrm>
        </p:spPr>
        <p:txBody>
          <a:bodyPr/>
          <a:lstStyle/>
          <a:p>
            <a:fld id="{151A9775-DA3C-42B4-A367-E125521E13E5}" type="datetime5">
              <a:rPr lang="en-US" smtClean="0"/>
              <a:t>17-Feb-20</a:t>
            </a:fld>
            <a:endParaRPr lang="en-GB" dirty="0"/>
          </a:p>
        </p:txBody>
      </p:sp>
    </p:spTree>
    <p:extLst>
      <p:ext uri="{BB962C8B-B14F-4D97-AF65-F5344CB8AC3E}">
        <p14:creationId xmlns:p14="http://schemas.microsoft.com/office/powerpoint/2010/main" val="2214535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269"/>
          <p:cNvPicPr>
            <a:picLocks noChangeAspect="1"/>
          </p:cNvPicPr>
          <p:nvPr/>
        </p:nvPicPr>
        <p:blipFill rotWithShape="1">
          <a:blip r:embed="rId2" cstate="print">
            <a:extLst>
              <a:ext uri="{28A0092B-C50C-407E-A947-70E740481C1C}">
                <a14:useLocalDpi xmlns:a14="http://schemas.microsoft.com/office/drawing/2010/main" val="0"/>
              </a:ext>
            </a:extLst>
          </a:blip>
          <a:srcRect l="20095"/>
          <a:stretch/>
        </p:blipFill>
        <p:spPr>
          <a:xfrm>
            <a:off x="-1" y="-1"/>
            <a:ext cx="12190413" cy="6835043"/>
          </a:xfrm>
          <a:prstGeom prst="rect">
            <a:avLst/>
          </a:prstGeom>
        </p:spPr>
      </p:pic>
      <p:sp>
        <p:nvSpPr>
          <p:cNvPr id="267" name="Titel 19"/>
          <p:cNvSpPr>
            <a:spLocks noGrp="1"/>
          </p:cNvSpPr>
          <p:nvPr>
            <p:ph type="title"/>
          </p:nvPr>
        </p:nvSpPr>
        <p:spPr>
          <a:xfrm>
            <a:off x="334566" y="2709714"/>
            <a:ext cx="5599113" cy="2520280"/>
          </a:xfrm>
        </p:spPr>
        <p:txBody>
          <a:bodyPr/>
          <a:lstStyle/>
          <a:p>
            <a:pPr>
              <a:lnSpc>
                <a:spcPts val="6600"/>
              </a:lnSpc>
            </a:pPr>
            <a:r>
              <a:rPr lang="en-GB" sz="6600" spc="-150" dirty="0">
                <a:solidFill>
                  <a:schemeClr val="bg1"/>
                </a:solidFill>
              </a:rPr>
              <a:t>thank </a:t>
            </a:r>
            <a:r>
              <a:rPr lang="en-GB" sz="6600" spc="-150" dirty="0" smtClean="0">
                <a:solidFill>
                  <a:schemeClr val="bg1"/>
                </a:solidFill>
              </a:rPr>
              <a:t>YOU </a:t>
            </a:r>
            <a:endParaRPr lang="en-GB" sz="5400" spc="-150" dirty="0">
              <a:solidFill>
                <a:schemeClr val="bg1"/>
              </a:solidFill>
            </a:endParaRPr>
          </a:p>
        </p:txBody>
      </p:sp>
      <p:pic>
        <p:nvPicPr>
          <p:cNvPr id="6" name="Picture 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9969368" y="189434"/>
            <a:ext cx="2011783" cy="750587"/>
          </a:xfrm>
          <a:prstGeom prst="rect">
            <a:avLst/>
          </a:prstGeom>
        </p:spPr>
      </p:pic>
      <p:pic>
        <p:nvPicPr>
          <p:cNvPr id="2" name="Picture 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541859" y="6167836"/>
            <a:ext cx="3385995" cy="445595"/>
          </a:xfrm>
          <a:prstGeom prst="rect">
            <a:avLst/>
          </a:prstGeom>
        </p:spPr>
      </p:pic>
    </p:spTree>
    <p:extLst>
      <p:ext uri="{BB962C8B-B14F-4D97-AF65-F5344CB8AC3E}">
        <p14:creationId xmlns:p14="http://schemas.microsoft.com/office/powerpoint/2010/main" val="1047568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91" b="2191"/>
          <a:stretch>
            <a:fillRect/>
          </a:stretch>
        </p:blipFill>
        <p:spPr>
          <a:xfrm>
            <a:off x="5085689" y="1421334"/>
            <a:ext cx="7104724" cy="4953205"/>
          </a:xfrm>
        </p:spPr>
      </p:pic>
      <p:sp>
        <p:nvSpPr>
          <p:cNvPr id="28" name="Textplatzhalter 27"/>
          <p:cNvSpPr>
            <a:spLocks noGrp="1"/>
          </p:cNvSpPr>
          <p:nvPr>
            <p:ph type="body" sz="quarter" idx="19"/>
          </p:nvPr>
        </p:nvSpPr>
        <p:spPr>
          <a:xfrm>
            <a:off x="0" y="6928"/>
            <a:ext cx="5087094" cy="6367611"/>
          </a:xfrm>
          <a:solidFill>
            <a:srgbClr val="C1EBFB"/>
          </a:solidFill>
        </p:spPr>
        <p:txBody>
          <a:bodyPr/>
          <a:lstStyle/>
          <a:p>
            <a:endParaRPr lang="de-DE" dirty="0"/>
          </a:p>
        </p:txBody>
      </p:sp>
      <p:sp>
        <p:nvSpPr>
          <p:cNvPr id="2" name="Titel 1"/>
          <p:cNvSpPr>
            <a:spLocks noGrp="1"/>
          </p:cNvSpPr>
          <p:nvPr>
            <p:ph type="title"/>
          </p:nvPr>
        </p:nvSpPr>
        <p:spPr>
          <a:xfrm>
            <a:off x="997008" y="0"/>
            <a:ext cx="7618478" cy="3308351"/>
          </a:xfrm>
        </p:spPr>
        <p:txBody>
          <a:bodyPr/>
          <a:lstStyle/>
          <a:p>
            <a:r>
              <a:rPr lang="en-GB" dirty="0">
                <a:solidFill>
                  <a:schemeClr val="bg1"/>
                </a:solidFill>
              </a:rPr>
              <a:t/>
            </a:r>
            <a:br>
              <a:rPr lang="en-GB" dirty="0">
                <a:solidFill>
                  <a:schemeClr val="bg1"/>
                </a:solidFill>
              </a:rPr>
            </a:br>
            <a:r>
              <a:rPr lang="en-GB" dirty="0" smtClean="0">
                <a:solidFill>
                  <a:schemeClr val="bg1"/>
                </a:solidFill>
              </a:rPr>
              <a:t/>
            </a:r>
            <a:br>
              <a:rPr lang="en-GB" dirty="0" smtClean="0">
                <a:solidFill>
                  <a:schemeClr val="bg1"/>
                </a:solidFill>
              </a:rPr>
            </a:br>
            <a:r>
              <a:rPr lang="en-GB" dirty="0" smtClean="0">
                <a:solidFill>
                  <a:srgbClr val="660033"/>
                </a:solidFill>
              </a:rPr>
              <a:t>the world is </a:t>
            </a:r>
            <a:r>
              <a:rPr lang="en-GB" dirty="0" smtClean="0">
                <a:solidFill>
                  <a:schemeClr val="bg1"/>
                </a:solidFill>
              </a:rPr>
              <a:t>changing</a:t>
            </a:r>
            <a:endParaRPr lang="en-GB" dirty="0">
              <a:solidFill>
                <a:schemeClr val="bg1"/>
              </a:solidFill>
            </a:endParaRPr>
          </a:p>
        </p:txBody>
      </p:sp>
      <p:sp>
        <p:nvSpPr>
          <p:cNvPr id="22" name="Datumsplatzhalter 21"/>
          <p:cNvSpPr>
            <a:spLocks noGrp="1"/>
          </p:cNvSpPr>
          <p:nvPr>
            <p:ph type="dt" sz="half" idx="16"/>
          </p:nvPr>
        </p:nvSpPr>
        <p:spPr/>
        <p:txBody>
          <a:bodyPr/>
          <a:lstStyle/>
          <a:p>
            <a:fld id="{151A9775-DA3C-42B4-A367-E125521E13E5}" type="datetime5">
              <a:rPr lang="en-US" smtClean="0"/>
              <a:t>17-Feb-20</a:t>
            </a:fld>
            <a:endParaRPr lang="en-GB" dirty="0"/>
          </a:p>
        </p:txBody>
      </p:sp>
      <p:sp>
        <p:nvSpPr>
          <p:cNvPr id="7" name="Foliennummernplatzhalter 6"/>
          <p:cNvSpPr>
            <a:spLocks noGrp="1"/>
          </p:cNvSpPr>
          <p:nvPr>
            <p:ph type="sldNum" sz="quarter" idx="18"/>
          </p:nvPr>
        </p:nvSpPr>
        <p:spPr/>
        <p:txBody>
          <a:bodyPr/>
          <a:lstStyle/>
          <a:p>
            <a:fld id="{61201FF1-C63B-412E-ABF0-3D0E918900AC}" type="slidenum">
              <a:rPr lang="en-GB" smtClean="0"/>
              <a:pPr/>
              <a:t>2</a:t>
            </a:fld>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Tree>
    <p:extLst>
      <p:ext uri="{BB962C8B-B14F-4D97-AF65-F5344CB8AC3E}">
        <p14:creationId xmlns:p14="http://schemas.microsoft.com/office/powerpoint/2010/main" val="878570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umsplatzhalter 21"/>
          <p:cNvSpPr>
            <a:spLocks noGrp="1"/>
          </p:cNvSpPr>
          <p:nvPr>
            <p:ph type="dt" sz="half" idx="16"/>
          </p:nvPr>
        </p:nvSpPr>
        <p:spPr/>
        <p:txBody>
          <a:bodyPr/>
          <a:lstStyle/>
          <a:p>
            <a:fld id="{151A9775-DA3C-42B4-A367-E125521E13E5}" type="datetime5">
              <a:rPr lang="en-US" smtClean="0"/>
              <a:t>17-Feb-20</a:t>
            </a:fld>
            <a:endParaRPr lang="en-GB" dirty="0"/>
          </a:p>
        </p:txBody>
      </p:sp>
      <p:sp>
        <p:nvSpPr>
          <p:cNvPr id="7" name="Foliennummernplatzhalter 6"/>
          <p:cNvSpPr>
            <a:spLocks noGrp="1"/>
          </p:cNvSpPr>
          <p:nvPr>
            <p:ph type="sldNum" sz="quarter" idx="18"/>
          </p:nvPr>
        </p:nvSpPr>
        <p:spPr/>
        <p:txBody>
          <a:bodyPr/>
          <a:lstStyle/>
          <a:p>
            <a:fld id="{61201FF1-C63B-412E-ABF0-3D0E918900AC}" type="slidenum">
              <a:rPr lang="en-GB" smtClean="0"/>
              <a:pPr/>
              <a:t>3</a:t>
            </a:fld>
            <a:endParaRPr lang="en-GB" dirty="0"/>
          </a:p>
        </p:txBody>
      </p:sp>
      <p:pic>
        <p:nvPicPr>
          <p:cNvPr id="10" name="Picture 2" descr="Quellbild anzeigen"/>
          <p:cNvPicPr>
            <a:picLocks noChangeAspect="1" noChangeArrowheads="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346" r="346" b="28169"/>
          <a:stretch/>
        </p:blipFill>
        <p:spPr bwMode="auto">
          <a:xfrm>
            <a:off x="507935" y="356741"/>
            <a:ext cx="10536370" cy="5905273"/>
          </a:xfrm>
          <a:prstGeom prst="rect">
            <a:avLst/>
          </a:prstGeom>
          <a:solidFill>
            <a:schemeClr val="bg1"/>
          </a:solidFill>
          <a:extLst/>
        </p:spPr>
      </p:pic>
      <p:sp>
        <p:nvSpPr>
          <p:cNvPr id="11" name="Title 4"/>
          <p:cNvSpPr>
            <a:spLocks noGrp="1"/>
          </p:cNvSpPr>
          <p:nvPr>
            <p:ph type="title"/>
          </p:nvPr>
        </p:nvSpPr>
        <p:spPr>
          <a:xfrm>
            <a:off x="492512" y="-16627"/>
            <a:ext cx="10672963" cy="514351"/>
          </a:xfrm>
        </p:spPr>
        <p:txBody>
          <a:bodyPr/>
          <a:lstStyle/>
          <a:p>
            <a:r>
              <a:rPr lang="de-DE" sz="4800" spc="-20" dirty="0">
                <a:solidFill>
                  <a:srgbClr val="003399"/>
                </a:solidFill>
              </a:rPr>
              <a:t>The </a:t>
            </a:r>
            <a:r>
              <a:rPr lang="de-DE" sz="4800" b="0" spc="-20" dirty="0" err="1">
                <a:solidFill>
                  <a:srgbClr val="B71E3F"/>
                </a:solidFill>
              </a:rPr>
              <a:t>new</a:t>
            </a:r>
            <a:r>
              <a:rPr lang="de-DE" sz="4800" spc="-20" dirty="0">
                <a:solidFill>
                  <a:srgbClr val="003399"/>
                </a:solidFill>
              </a:rPr>
              <a:t> normal</a:t>
            </a:r>
            <a:endParaRPr lang="en-US" sz="4800" spc="-20" dirty="0">
              <a:solidFill>
                <a:srgbClr val="003399"/>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Tree>
    <p:extLst>
      <p:ext uri="{BB962C8B-B14F-4D97-AF65-F5344CB8AC3E}">
        <p14:creationId xmlns:p14="http://schemas.microsoft.com/office/powerpoint/2010/main" val="4088633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5"/>
          <p:cNvPicPr>
            <a:picLocks noChangeAspect="1"/>
          </p:cNvPicPr>
          <p:nvPr/>
        </p:nvPicPr>
        <p:blipFill>
          <a:blip r:embed="rId3">
            <a:extLst>
              <a:ext uri="{28A0092B-C50C-407E-A947-70E740481C1C}">
                <a14:useLocalDpi xmlns:a14="http://schemas.microsoft.com/office/drawing/2010/main" val="0"/>
              </a:ext>
            </a:extLst>
          </a:blip>
          <a:srcRect l="6021" r="6021"/>
          <a:stretch>
            <a:fillRect/>
          </a:stretch>
        </p:blipFill>
        <p:spPr>
          <a:xfrm>
            <a:off x="5085689" y="1421334"/>
            <a:ext cx="7104724" cy="4975208"/>
          </a:xfrm>
          <a:prstGeom prst="rect">
            <a:avLst/>
          </a:prstGeom>
        </p:spPr>
      </p:pic>
      <p:sp>
        <p:nvSpPr>
          <p:cNvPr id="28" name="Textplatzhalter 27"/>
          <p:cNvSpPr>
            <a:spLocks noGrp="1"/>
          </p:cNvSpPr>
          <p:nvPr>
            <p:ph type="body" sz="quarter" idx="19"/>
          </p:nvPr>
        </p:nvSpPr>
        <p:spPr>
          <a:xfrm>
            <a:off x="0" y="6928"/>
            <a:ext cx="5087094" cy="6367611"/>
          </a:xfrm>
          <a:solidFill>
            <a:srgbClr val="C1EBFB"/>
          </a:solidFill>
        </p:spPr>
        <p:txBody>
          <a:bodyPr/>
          <a:lstStyle/>
          <a:p>
            <a:endParaRPr lang="de-DE" dirty="0"/>
          </a:p>
        </p:txBody>
      </p:sp>
      <p:sp>
        <p:nvSpPr>
          <p:cNvPr id="2" name="Titel 1"/>
          <p:cNvSpPr>
            <a:spLocks noGrp="1"/>
          </p:cNvSpPr>
          <p:nvPr>
            <p:ph type="title"/>
          </p:nvPr>
        </p:nvSpPr>
        <p:spPr>
          <a:xfrm>
            <a:off x="997008" y="0"/>
            <a:ext cx="7618478" cy="3308351"/>
          </a:xfrm>
        </p:spPr>
        <p:txBody>
          <a:bodyPr/>
          <a:lstStyle/>
          <a:p>
            <a:r>
              <a:rPr lang="en-US" dirty="0" smtClean="0"/>
              <a:t/>
            </a:r>
            <a:br>
              <a:rPr lang="en-US" dirty="0" smtClean="0"/>
            </a:br>
            <a:r>
              <a:rPr lang="en-US" dirty="0" smtClean="0"/>
              <a:t/>
            </a:r>
            <a:br>
              <a:rPr lang="en-US" dirty="0" smtClean="0"/>
            </a:br>
            <a:r>
              <a:rPr lang="en-US" dirty="0">
                <a:solidFill>
                  <a:srgbClr val="660033"/>
                </a:solidFill>
              </a:rPr>
              <a:t>Rising </a:t>
            </a:r>
            <a:r>
              <a:rPr lang="en-US" dirty="0" smtClean="0">
                <a:solidFill>
                  <a:srgbClr val="660033"/>
                </a:solidFill>
              </a:rPr>
              <a:t>HEALTHCARE Costs: </a:t>
            </a:r>
            <a:r>
              <a:rPr lang="en-US" dirty="0">
                <a:solidFill>
                  <a:srgbClr val="660033"/>
                </a:solidFill>
              </a:rPr>
              <a:t>challenge or opportunity</a:t>
            </a:r>
            <a:endParaRPr lang="en-GB" dirty="0">
              <a:solidFill>
                <a:srgbClr val="660033"/>
              </a:solidFill>
            </a:endParaRPr>
          </a:p>
        </p:txBody>
      </p:sp>
      <p:sp>
        <p:nvSpPr>
          <p:cNvPr id="22" name="Datumsplatzhalter 21"/>
          <p:cNvSpPr>
            <a:spLocks noGrp="1"/>
          </p:cNvSpPr>
          <p:nvPr>
            <p:ph type="dt" sz="half" idx="16"/>
          </p:nvPr>
        </p:nvSpPr>
        <p:spPr/>
        <p:txBody>
          <a:bodyPr/>
          <a:lstStyle/>
          <a:p>
            <a:fld id="{151A9775-DA3C-42B4-A367-E125521E13E5}" type="datetime5">
              <a:rPr lang="en-US" smtClean="0"/>
              <a:t>17-Feb-20</a:t>
            </a:fld>
            <a:endParaRPr lang="en-GB" dirty="0"/>
          </a:p>
        </p:txBody>
      </p:sp>
      <p:sp>
        <p:nvSpPr>
          <p:cNvPr id="7" name="Foliennummernplatzhalter 6"/>
          <p:cNvSpPr>
            <a:spLocks noGrp="1"/>
          </p:cNvSpPr>
          <p:nvPr>
            <p:ph type="sldNum" sz="quarter" idx="18"/>
          </p:nvPr>
        </p:nvSpPr>
        <p:spPr/>
        <p:txBody>
          <a:bodyPr/>
          <a:lstStyle/>
          <a:p>
            <a:fld id="{61201FF1-C63B-412E-ABF0-3D0E918900AC}" type="slidenum">
              <a:rPr lang="en-GB" smtClean="0"/>
              <a:pPr/>
              <a:t>4</a:t>
            </a:fld>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
        <p:nvSpPr>
          <p:cNvPr id="3" name="Picture Placeholder 2"/>
          <p:cNvSpPr>
            <a:spLocks noGrp="1"/>
          </p:cNvSpPr>
          <p:nvPr>
            <p:ph type="pic" sz="quarter" idx="13"/>
          </p:nvPr>
        </p:nvSpPr>
        <p:spPr>
          <a:ln>
            <a:noFill/>
          </a:ln>
        </p:spPr>
      </p:sp>
    </p:spTree>
    <p:extLst>
      <p:ext uri="{BB962C8B-B14F-4D97-AF65-F5344CB8AC3E}">
        <p14:creationId xmlns:p14="http://schemas.microsoft.com/office/powerpoint/2010/main" val="1173064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397835" y="1537620"/>
            <a:ext cx="5772989" cy="4464496"/>
          </a:xfrm>
          <a:prstGeom prst="rect">
            <a:avLst/>
          </a:prstGeom>
          <a:solidFill>
            <a:srgbClr val="49648C"/>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US" sz="1400" dirty="0" smtClean="0"/>
          </a:p>
        </p:txBody>
      </p:sp>
      <p:sp>
        <p:nvSpPr>
          <p:cNvPr id="2" name="Rectangle 1"/>
          <p:cNvSpPr/>
          <p:nvPr/>
        </p:nvSpPr>
        <p:spPr>
          <a:xfrm>
            <a:off x="277155" y="1537620"/>
            <a:ext cx="5772989" cy="4464496"/>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US" sz="1400" dirty="0" smtClean="0"/>
          </a:p>
        </p:txBody>
      </p:sp>
      <p:graphicFrame>
        <p:nvGraphicFramePr>
          <p:cNvPr id="10" name="Objet 9"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9" name="think-cell Slide" r:id="rId7" imgW="270" imgH="270" progId="TCLayout.ActiveDocument.1">
                  <p:embed/>
                </p:oleObj>
              </mc:Choice>
              <mc:Fallback>
                <p:oleObj name="think-cell Slide" r:id="rId7" imgW="270" imgH="270" progId="TCLayout.ActiveDocument.1">
                  <p:embed/>
                  <p:pic>
                    <p:nvPicPr>
                      <p:cNvPr id="10" name="Objet 9"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a:solidFill>
            <a:srgbClr val="F4F2F2"/>
          </a:solidFill>
          <a:ln>
            <a:noFill/>
          </a:ln>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1219110" rtl="0" eaLnBrk="1" fontAlgn="auto"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5" name="Espace réservé du numéro de diapositive 4"/>
          <p:cNvSpPr>
            <a:spLocks noGrp="1"/>
          </p:cNvSpPr>
          <p:nvPr>
            <p:ph type="sldNum" sz="quarter" idx="18"/>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61201FF1-C63B-412E-ABF0-3D0E918900AC}" type="slidenum">
              <a:rPr kumimoji="0" lang="en-GB"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 Placeholder 2"/>
          <p:cNvSpPr>
            <a:spLocks noGrp="1"/>
          </p:cNvSpPr>
          <p:nvPr>
            <p:ph type="body" sz="quarter" idx="19"/>
          </p:nvPr>
        </p:nvSpPr>
        <p:spPr/>
        <p:txBody>
          <a:bodyPr/>
          <a:lstStyle/>
          <a:p>
            <a:endParaRPr lang="en-US" dirty="0"/>
          </a:p>
        </p:txBody>
      </p:sp>
      <p:sp>
        <p:nvSpPr>
          <p:cNvPr id="179" name="Triangle isocèle 178"/>
          <p:cNvSpPr/>
          <p:nvPr/>
        </p:nvSpPr>
        <p:spPr>
          <a:xfrm rot="5400000">
            <a:off x="3839108" y="3717514"/>
            <a:ext cx="3616084" cy="441325"/>
          </a:xfrm>
          <a:prstGeom prst="triangle">
            <a:avLst/>
          </a:prstGeom>
          <a:solidFill>
            <a:schemeClr val="tx2">
              <a:lumMod val="60000"/>
              <a:lumOff val="4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10" rtl="0" eaLnBrk="1" fontAlgn="auto" latinLnBrk="0" hangingPunct="1">
              <a:lnSpc>
                <a:spcPct val="100000"/>
              </a:lnSpc>
              <a:spcBef>
                <a:spcPts val="100"/>
              </a:spcBef>
              <a:spcAft>
                <a:spcPts val="10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41" name="Chart 40"/>
          <p:cNvGraphicFramePr>
            <a:graphicFrameLocks/>
          </p:cNvGraphicFramePr>
          <p:nvPr>
            <p:extLst>
              <p:ext uri="{D42A27DB-BD31-4B8C-83A1-F6EECF244321}">
                <p14:modId xmlns:p14="http://schemas.microsoft.com/office/powerpoint/2010/main" val="1916832688"/>
              </p:ext>
            </p:extLst>
          </p:nvPr>
        </p:nvGraphicFramePr>
        <p:xfrm>
          <a:off x="6203395" y="2111636"/>
          <a:ext cx="5688632" cy="375376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2" name="Chart 41"/>
          <p:cNvGraphicFramePr>
            <a:graphicFrameLocks/>
          </p:cNvGraphicFramePr>
          <p:nvPr>
            <p:extLst>
              <p:ext uri="{D42A27DB-BD31-4B8C-83A1-F6EECF244321}">
                <p14:modId xmlns:p14="http://schemas.microsoft.com/office/powerpoint/2010/main" val="1799713272"/>
              </p:ext>
            </p:extLst>
          </p:nvPr>
        </p:nvGraphicFramePr>
        <p:xfrm>
          <a:off x="376294" y="2130134"/>
          <a:ext cx="5040560" cy="3616085"/>
        </p:xfrm>
        <a:graphic>
          <a:graphicData uri="http://schemas.openxmlformats.org/drawingml/2006/chart">
            <c:chart xmlns:c="http://schemas.openxmlformats.org/drawingml/2006/chart" xmlns:r="http://schemas.openxmlformats.org/officeDocument/2006/relationships" r:id="rId10"/>
          </a:graphicData>
        </a:graphic>
      </p:graphicFrame>
      <p:sp>
        <p:nvSpPr>
          <p:cNvPr id="14" name="Rounded Rectangle 13"/>
          <p:cNvSpPr/>
          <p:nvPr/>
        </p:nvSpPr>
        <p:spPr>
          <a:xfrm>
            <a:off x="322413" y="1562768"/>
            <a:ext cx="2900289" cy="461673"/>
          </a:xfrm>
          <a:prstGeom prst="roundRect">
            <a:avLst/>
          </a:prstGeom>
          <a:solidFill>
            <a:srgbClr val="F4F2F2"/>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spcBef>
                <a:spcPts val="100"/>
              </a:spcBef>
              <a:spcAft>
                <a:spcPts val="100"/>
              </a:spcAft>
            </a:pPr>
            <a:r>
              <a:rPr lang="en-GB" sz="1400" b="1" dirty="0">
                <a:latin typeface="+mj-lt"/>
              </a:rPr>
              <a:t>Global healthcare expenditure</a:t>
            </a:r>
            <a:r>
              <a:rPr lang="en-GB" sz="1400" dirty="0">
                <a:latin typeface="+mj-lt"/>
              </a:rPr>
              <a:t/>
            </a:r>
            <a:br>
              <a:rPr lang="en-GB" sz="1400" dirty="0">
                <a:latin typeface="+mj-lt"/>
              </a:rPr>
            </a:br>
            <a:r>
              <a:rPr lang="en-GB" sz="1400" dirty="0">
                <a:latin typeface="+mj-lt"/>
              </a:rPr>
              <a:t>(in current USD </a:t>
            </a:r>
            <a:r>
              <a:rPr lang="en-GB" sz="1400" dirty="0" err="1">
                <a:latin typeface="+mj-lt"/>
              </a:rPr>
              <a:t>Tn</a:t>
            </a:r>
            <a:r>
              <a:rPr lang="en-GB" sz="1400" dirty="0" smtClean="0">
                <a:latin typeface="+mj-lt"/>
              </a:rPr>
              <a:t>)</a:t>
            </a:r>
            <a:endParaRPr lang="en-GB" sz="1400" dirty="0">
              <a:latin typeface="+mj-lt"/>
            </a:endParaRPr>
          </a:p>
        </p:txBody>
      </p:sp>
      <p:sp>
        <p:nvSpPr>
          <p:cNvPr id="4" name="Title 3"/>
          <p:cNvSpPr>
            <a:spLocks noGrp="1"/>
          </p:cNvSpPr>
          <p:nvPr>
            <p:ph type="title"/>
          </p:nvPr>
        </p:nvSpPr>
        <p:spPr/>
        <p:txBody>
          <a:bodyPr/>
          <a:lstStyle/>
          <a:p>
            <a:r>
              <a:rPr lang="en-US" dirty="0" smtClean="0"/>
              <a:t>Healthcare Expenditure</a:t>
            </a:r>
            <a:br>
              <a:rPr lang="en-US" dirty="0" smtClean="0"/>
            </a:br>
            <a:r>
              <a:rPr lang="en-US" sz="2000" dirty="0" smtClean="0"/>
              <a:t>MENA: Fastest Growing</a:t>
            </a:r>
            <a:endParaRPr lang="en-GB" sz="2000" dirty="0"/>
          </a:p>
        </p:txBody>
      </p:sp>
      <p:sp>
        <p:nvSpPr>
          <p:cNvPr id="18" name="Espace réservé du pied de page 3"/>
          <p:cNvSpPr>
            <a:spLocks noGrp="1"/>
          </p:cNvSpPr>
          <p:nvPr>
            <p:ph type="ftr" sz="quarter" idx="17"/>
          </p:nvPr>
        </p:nvSpPr>
        <p:spPr>
          <a:xfrm>
            <a:off x="507935" y="6369051"/>
            <a:ext cx="3429066" cy="125350"/>
          </a:xfrm>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Sources: World Bank, WHO, Allianz Partners analysis</a:t>
            </a:r>
          </a:p>
        </p:txBody>
      </p:sp>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
        <p:nvSpPr>
          <p:cNvPr id="6" name="Rectangle 5"/>
          <p:cNvSpPr/>
          <p:nvPr/>
        </p:nvSpPr>
        <p:spPr>
          <a:xfrm>
            <a:off x="6393497" y="1562768"/>
            <a:ext cx="3368614" cy="548868"/>
          </a:xfrm>
          <a:prstGeom prst="rect">
            <a:avLst/>
          </a:prstGeom>
        </p:spPr>
        <p:txBody>
          <a:bodyPr wrap="square">
            <a:spAutoFit/>
          </a:bodyPr>
          <a:lstStyle/>
          <a:p>
            <a:pPr>
              <a:spcBef>
                <a:spcPts val="100"/>
              </a:spcBef>
              <a:spcAft>
                <a:spcPts val="100"/>
              </a:spcAft>
            </a:pPr>
            <a:r>
              <a:rPr lang="en-GB" sz="1400" b="1" dirty="0">
                <a:solidFill>
                  <a:schemeClr val="bg1"/>
                </a:solidFill>
                <a:latin typeface="+mj-lt"/>
              </a:rPr>
              <a:t>Healthcare </a:t>
            </a:r>
            <a:r>
              <a:rPr lang="en-GB" sz="1400" b="1" dirty="0" smtClean="0">
                <a:solidFill>
                  <a:schemeClr val="bg1"/>
                </a:solidFill>
                <a:latin typeface="+mj-lt"/>
              </a:rPr>
              <a:t>expenditure </a:t>
            </a:r>
          </a:p>
          <a:p>
            <a:pPr>
              <a:spcBef>
                <a:spcPts val="100"/>
              </a:spcBef>
              <a:spcAft>
                <a:spcPts val="100"/>
              </a:spcAft>
            </a:pPr>
            <a:r>
              <a:rPr lang="en-GB" sz="1400" b="1" dirty="0" smtClean="0">
                <a:solidFill>
                  <a:schemeClr val="bg1"/>
                </a:solidFill>
                <a:latin typeface="+mj-lt"/>
              </a:rPr>
              <a:t>per </a:t>
            </a:r>
            <a:r>
              <a:rPr lang="en-GB" sz="1400" b="1" dirty="0">
                <a:solidFill>
                  <a:schemeClr val="bg1"/>
                </a:solidFill>
                <a:latin typeface="+mj-lt"/>
              </a:rPr>
              <a:t>capita growth (2010-2016)</a:t>
            </a:r>
          </a:p>
        </p:txBody>
      </p:sp>
      <p:pic>
        <p:nvPicPr>
          <p:cNvPr id="7" name="Picture 6"/>
          <p:cNvPicPr>
            <a:picLocks noChangeAspect="1"/>
          </p:cNvPicPr>
          <p:nvPr/>
        </p:nvPicPr>
        <p:blipFill rotWithShape="1">
          <a:blip r:embed="rId12"/>
          <a:srcRect l="1774" t="18803" b="16539"/>
          <a:stretch/>
        </p:blipFill>
        <p:spPr>
          <a:xfrm>
            <a:off x="322413" y="2072130"/>
            <a:ext cx="2312466" cy="1141640"/>
          </a:xfrm>
          <a:prstGeom prst="rect">
            <a:avLst/>
          </a:prstGeom>
        </p:spPr>
      </p:pic>
      <p:cxnSp>
        <p:nvCxnSpPr>
          <p:cNvPr id="8" name="Straight Arrow Connector 7"/>
          <p:cNvCxnSpPr/>
          <p:nvPr/>
        </p:nvCxnSpPr>
        <p:spPr>
          <a:xfrm flipV="1">
            <a:off x="1187293" y="1986118"/>
            <a:ext cx="3384376" cy="1584176"/>
          </a:xfrm>
          <a:prstGeom prst="straightConnector1">
            <a:avLst/>
          </a:prstGeom>
          <a:ln w="19050">
            <a:solidFill>
              <a:schemeClr val="tx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2" name="Textplatzhalter 11"/>
          <p:cNvSpPr>
            <a:spLocks noGrp="1"/>
          </p:cNvSpPr>
          <p:nvPr>
            <p:custDataLst>
              <p:tags r:id="rId4"/>
            </p:custDataLst>
          </p:nvPr>
        </p:nvSpPr>
        <p:spPr bwMode="auto">
          <a:xfrm>
            <a:off x="2483437" y="2581431"/>
            <a:ext cx="655638" cy="346075"/>
          </a:xfrm>
          <a:prstGeom prst="ellipse">
            <a:avLst/>
          </a:prstGeom>
          <a:solidFill>
            <a:schemeClr val="bg1"/>
          </a:solidFill>
          <a:ln w="9525">
            <a:solidFill>
              <a:schemeClr val="tx1"/>
            </a:solidFill>
          </a:ln>
        </p:spPr>
        <p:txBody>
          <a:bodyPr vert="horz" wrap="none" lIns="0" tIns="0" rIns="0" bIns="0" numCol="1" spcCol="0" rtlCol="0" anchor="ctr" anchorCtr="0">
            <a:noAutofit/>
          </a:bodyPr>
          <a:lstStyle>
            <a:lvl1pPr marL="0" indent="0" algn="l" defTabSz="1219110" rtl="0" eaLnBrk="1" latinLnBrk="0" hangingPunct="1">
              <a:lnSpc>
                <a:spcPct val="100000"/>
              </a:lnSpc>
              <a:spcBef>
                <a:spcPts val="200"/>
              </a:spcBef>
              <a:spcAft>
                <a:spcPts val="200"/>
              </a:spcAft>
              <a:buFont typeface="Arial" panose="020B0604020202020204" pitchFamily="34" charset="0"/>
              <a:buNone/>
              <a:defRPr sz="1900" b="0" kern="1200" cap="none" baseline="0">
                <a:solidFill>
                  <a:schemeClr val="tx1"/>
                </a:solidFill>
                <a:latin typeface="+mn-lt"/>
                <a:ea typeface="+mn-ea"/>
                <a:cs typeface="+mn-cs"/>
              </a:defRPr>
            </a:lvl1pPr>
            <a:lvl2pPr marL="179380" marR="0" indent="-179380" algn="l" defTabSz="1219110" rtl="0" eaLnBrk="1" fontAlgn="auto" latinLnBrk="0" hangingPunct="1">
              <a:lnSpc>
                <a:spcPct val="100000"/>
              </a:lnSpc>
              <a:spcBef>
                <a:spcPts val="200"/>
              </a:spcBef>
              <a:spcAft>
                <a:spcPts val="200"/>
              </a:spcAft>
              <a:buClrTx/>
              <a:buSzTx/>
              <a:buFont typeface="Arial" panose="020B0604020202020204" pitchFamily="34" charset="0"/>
              <a:buChar char="•"/>
              <a:tabLst/>
              <a:defRPr lang="en-GB" sz="1900" kern="1200" noProof="0" dirty="0" smtClean="0">
                <a:solidFill>
                  <a:schemeClr val="tx1"/>
                </a:solidFill>
                <a:latin typeface="+mn-lt"/>
                <a:ea typeface="+mn-ea"/>
                <a:cs typeface="+mn-cs"/>
              </a:defRPr>
            </a:lvl2pPr>
            <a:lvl3pPr marL="353995" indent="-179380" algn="l" defTabSz="121911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49" indent="-237049" algn="l" defTabSz="121911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1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0" indent="-179380" algn="l" defTabSz="1219110" rtl="0" eaLnBrk="1" latinLnBrk="0" hangingPunct="1">
              <a:lnSpc>
                <a:spcPct val="100000"/>
              </a:lnSpc>
              <a:spcBef>
                <a:spcPts val="200"/>
              </a:spcBef>
              <a:spcAft>
                <a:spcPts val="200"/>
              </a:spcAft>
              <a:buFont typeface="Symbol" panose="05050102010706020507" pitchFamily="18" charset="2"/>
              <a:buChar char="-"/>
              <a:defRPr sz="1500" kern="1200">
                <a:solidFill>
                  <a:schemeClr val="tx1"/>
                </a:solidFill>
                <a:latin typeface="+mn-lt"/>
                <a:ea typeface="+mn-ea"/>
                <a:cs typeface="+mn-cs"/>
              </a:defRPr>
            </a:lvl6pPr>
            <a:lvl7pPr marL="0" indent="0" algn="l" defTabSz="1219110" rtl="0" eaLnBrk="1" latinLnBrk="0" hangingPunct="1">
              <a:lnSpc>
                <a:spcPct val="100000"/>
              </a:lnSpc>
              <a:spcBef>
                <a:spcPts val="200"/>
              </a:spcBef>
              <a:spcAft>
                <a:spcPts val="200"/>
              </a:spcAft>
              <a:buFont typeface="Arial" panose="020B0604020202020204" pitchFamily="34" charset="0"/>
              <a:buNone/>
              <a:defRPr sz="1500" kern="1200">
                <a:solidFill>
                  <a:schemeClr val="tx1"/>
                </a:solidFill>
                <a:latin typeface="+mn-lt"/>
                <a:ea typeface="+mn-ea"/>
                <a:cs typeface="+mn-cs"/>
              </a:defRPr>
            </a:lvl7pPr>
            <a:lvl8pPr marL="0" indent="0" algn="l" defTabSz="121911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58" indent="-122758" algn="l" defTabSz="121911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121911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GB" altLang="en-US" sz="1600" b="1" i="0" u="none" strike="noStrike" kern="1200" cap="none" spc="0" normalizeH="0" baseline="0" noProof="0" dirty="0" smtClean="0">
                <a:ln>
                  <a:noFill/>
                </a:ln>
                <a:solidFill>
                  <a:srgbClr val="000000"/>
                </a:solidFill>
                <a:effectLst/>
                <a:uLnTx/>
                <a:uFillTx/>
                <a:latin typeface="Arial"/>
                <a:ea typeface="+mn-ea"/>
                <a:cs typeface="+mn-cs"/>
              </a:rPr>
              <a:t>6.7%</a:t>
            </a:r>
            <a:endParaRPr kumimoji="0" lang="en-GB" sz="1600" b="1" i="0" u="none" strike="noStrike" kern="1200" cap="none" spc="0" normalizeH="0" baseline="0" noProof="0" dirty="0">
              <a:ln>
                <a:noFill/>
              </a:ln>
              <a:solidFill>
                <a:srgbClr val="000000"/>
              </a:solidFill>
              <a:effectLst/>
              <a:uLnTx/>
              <a:uFillTx/>
              <a:latin typeface="Arial"/>
              <a:ea typeface="+mn-ea"/>
              <a:cs typeface="+mn-cs"/>
              <a:sym typeface="+mn-lt"/>
            </a:endParaRPr>
          </a:p>
        </p:txBody>
      </p:sp>
      <p:sp>
        <p:nvSpPr>
          <p:cNvPr id="22" name="Datumsplatzhalter 21"/>
          <p:cNvSpPr>
            <a:spLocks noGrp="1"/>
          </p:cNvSpPr>
          <p:nvPr>
            <p:ph type="dt" sz="half" idx="16"/>
          </p:nvPr>
        </p:nvSpPr>
        <p:spPr>
          <a:xfrm>
            <a:off x="1692008" y="6494399"/>
            <a:ext cx="1306854" cy="123112"/>
          </a:xfrm>
        </p:spPr>
        <p:txBody>
          <a:bodyPr/>
          <a:lstStyle/>
          <a:p>
            <a:fld id="{151A9775-DA3C-42B4-A367-E125521E13E5}" type="datetime5">
              <a:rPr lang="en-US" smtClean="0"/>
              <a:t>17-Feb-20</a:t>
            </a:fld>
            <a:endParaRPr lang="en-GB" dirty="0"/>
          </a:p>
        </p:txBody>
      </p:sp>
    </p:spTree>
    <p:extLst>
      <p:ext uri="{BB962C8B-B14F-4D97-AF65-F5344CB8AC3E}">
        <p14:creationId xmlns:p14="http://schemas.microsoft.com/office/powerpoint/2010/main" val="1060761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3" name="think-cell Slide" r:id="rId6" imgW="270" imgH="270" progId="TCLayout.ActiveDocument.1">
                  <p:embed/>
                </p:oleObj>
              </mc:Choice>
              <mc:Fallback>
                <p:oleObj name="think-cell Slide" r:id="rId6" imgW="270" imgH="270" progId="TCLayout.ActiveDocument.1">
                  <p:embed/>
                  <p:pic>
                    <p:nvPicPr>
                      <p:cNvPr id="4" name="Obje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F4F2F2"/>
          </a:solidFill>
          <a:ln>
            <a:noFill/>
          </a:ln>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spcBef>
                <a:spcPct val="0"/>
              </a:spcBef>
              <a:spcAft>
                <a:spcPct val="0"/>
              </a:spcAft>
            </a:pPr>
            <a:endParaRPr lang="en-GB" sz="2500" b="1" dirty="0">
              <a:latin typeface="Arial"/>
              <a:ea typeface="+mj-ea"/>
              <a:cs typeface="+mj-cs"/>
              <a:sym typeface="Arial"/>
            </a:endParaRPr>
          </a:p>
        </p:txBody>
      </p:sp>
      <p:sp>
        <p:nvSpPr>
          <p:cNvPr id="5" name="Espace réservé du numéro de diapositive 4"/>
          <p:cNvSpPr>
            <a:spLocks noGrp="1"/>
          </p:cNvSpPr>
          <p:nvPr>
            <p:ph type="sldNum" sz="quarter" idx="18"/>
          </p:nvPr>
        </p:nvSpPr>
        <p:spPr/>
        <p:txBody>
          <a:bodyPr/>
          <a:lstStyle/>
          <a:p>
            <a:fld id="{61201FF1-C63B-412E-ABF0-3D0E918900AC}" type="slidenum">
              <a:rPr lang="en-GB" smtClean="0"/>
              <a:pPr/>
              <a:t>6</a:t>
            </a:fld>
            <a:endParaRPr lang="en-GB" dirty="0"/>
          </a:p>
        </p:txBody>
      </p:sp>
      <p:sp>
        <p:nvSpPr>
          <p:cNvPr id="9" name="Text Placeholder 8"/>
          <p:cNvSpPr>
            <a:spLocks noGrp="1"/>
          </p:cNvSpPr>
          <p:nvPr>
            <p:ph type="body" sz="quarter" idx="19"/>
          </p:nvPr>
        </p:nvSpPr>
        <p:spPr/>
        <p:txBody>
          <a:bodyPr/>
          <a:lstStyle/>
          <a:p>
            <a:endParaRPr lang="en-US" dirty="0"/>
          </a:p>
        </p:txBody>
      </p:sp>
      <p:sp>
        <p:nvSpPr>
          <p:cNvPr id="175" name="Espace réservé du pied de page 3"/>
          <p:cNvSpPr>
            <a:spLocks noGrp="1"/>
          </p:cNvSpPr>
          <p:nvPr>
            <p:ph type="ftr" sz="quarter" idx="4294967295"/>
          </p:nvPr>
        </p:nvSpPr>
        <p:spPr>
          <a:xfrm>
            <a:off x="478582" y="6328718"/>
            <a:ext cx="3429000" cy="125412"/>
          </a:xfrm>
          <a:prstGeom prst="rect">
            <a:avLst/>
          </a:prstGeom>
        </p:spPr>
        <p:txBody>
          <a:bodyPr/>
          <a:lstStyle/>
          <a:p>
            <a:r>
              <a:rPr lang="en-GB" sz="800" noProof="0" dirty="0"/>
              <a:t>Sources: World Bank, WHO, Allianz Partners analysis</a:t>
            </a:r>
          </a:p>
        </p:txBody>
      </p:sp>
      <p:grpSp>
        <p:nvGrpSpPr>
          <p:cNvPr id="38" name="Group 37"/>
          <p:cNvGrpSpPr/>
          <p:nvPr/>
        </p:nvGrpSpPr>
        <p:grpSpPr>
          <a:xfrm>
            <a:off x="8852100" y="2878052"/>
            <a:ext cx="2283666" cy="1285246"/>
            <a:chOff x="8852100" y="2878052"/>
            <a:chExt cx="2283666" cy="1285246"/>
          </a:xfrm>
        </p:grpSpPr>
        <p:pic>
          <p:nvPicPr>
            <p:cNvPr id="39" name="Picture 38"/>
            <p:cNvPicPr>
              <a:picLocks/>
            </p:cNvPicPr>
            <p:nvPr/>
          </p:nvPicPr>
          <p:blipFill rotWithShape="1">
            <a:blip r:embed="rId8" cstate="print">
              <a:extLst>
                <a:ext uri="{28A0092B-C50C-407E-A947-70E740481C1C}">
                  <a14:useLocalDpi xmlns:a14="http://schemas.microsoft.com/office/drawing/2010/main" val="0"/>
                </a:ext>
              </a:extLst>
            </a:blip>
            <a:srcRect l="14428" t="9231" b="10502"/>
            <a:stretch/>
          </p:blipFill>
          <p:spPr>
            <a:xfrm>
              <a:off x="8852771" y="2892498"/>
              <a:ext cx="2232000" cy="1270800"/>
            </a:xfrm>
            <a:prstGeom prst="rect">
              <a:avLst/>
            </a:prstGeom>
            <a:noFill/>
            <a:effectLst>
              <a:outerShdw blurRad="50800" dist="38100" dir="2700000" algn="tl" rotWithShape="0">
                <a:prstClr val="black">
                  <a:alpha val="40000"/>
                </a:prstClr>
              </a:outerShdw>
            </a:effectLst>
          </p:spPr>
        </p:pic>
        <p:sp>
          <p:nvSpPr>
            <p:cNvPr id="40" name="Rectangle 39"/>
            <p:cNvSpPr/>
            <p:nvPr/>
          </p:nvSpPr>
          <p:spPr>
            <a:xfrm>
              <a:off x="8852100" y="2878052"/>
              <a:ext cx="2283666" cy="1285246"/>
            </a:xfrm>
            <a:prstGeom prst="rect">
              <a:avLst/>
            </a:prstGeom>
            <a:solidFill>
              <a:schemeClr val="bg1">
                <a:alpha val="73000"/>
              </a:scheme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800" dirty="0">
                  <a:solidFill>
                    <a:srgbClr val="000000"/>
                  </a:solidFill>
                  <a:latin typeface="Allianz Neo" panose="020B0504020203020204" pitchFamily="34" charset="0"/>
                </a:rPr>
                <a:t>INNOVATION</a:t>
              </a:r>
            </a:p>
          </p:txBody>
        </p:sp>
      </p:grpSp>
      <p:grpSp>
        <p:nvGrpSpPr>
          <p:cNvPr id="41" name="Group 40"/>
          <p:cNvGrpSpPr/>
          <p:nvPr/>
        </p:nvGrpSpPr>
        <p:grpSpPr>
          <a:xfrm>
            <a:off x="3574926" y="2878051"/>
            <a:ext cx="2290529" cy="1285247"/>
            <a:chOff x="3574926" y="2864627"/>
            <a:chExt cx="2290529" cy="1285247"/>
          </a:xfrm>
        </p:grpSpPr>
        <p:pic>
          <p:nvPicPr>
            <p:cNvPr id="42" name="Picture 8"/>
            <p:cNvPicPr>
              <a:picLocks noChangeAspect="1" noChangeArrowheads="1"/>
            </p:cNvPicPr>
            <p:nvPr/>
          </p:nvPicPr>
          <p:blipFill>
            <a:blip r:embed="rId9">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575488" y="2879074"/>
              <a:ext cx="2289967" cy="127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p:cNvSpPr/>
            <p:nvPr/>
          </p:nvSpPr>
          <p:spPr>
            <a:xfrm>
              <a:off x="3574926" y="2864627"/>
              <a:ext cx="2283666" cy="1271823"/>
            </a:xfrm>
            <a:prstGeom prst="rect">
              <a:avLst/>
            </a:prstGeom>
            <a:solidFill>
              <a:schemeClr val="bg1">
                <a:alpha val="73000"/>
              </a:scheme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800" dirty="0">
                  <a:solidFill>
                    <a:srgbClr val="000000"/>
                  </a:solidFill>
                  <a:latin typeface="Allianz Neo" panose="020B0504020203020204" pitchFamily="34" charset="0"/>
                </a:rPr>
                <a:t>LIFESTYLE RELATED RISK FACTORS</a:t>
              </a:r>
            </a:p>
          </p:txBody>
        </p:sp>
      </p:grpSp>
      <p:sp>
        <p:nvSpPr>
          <p:cNvPr id="44" name="Rectangle 43"/>
          <p:cNvSpPr/>
          <p:nvPr/>
        </p:nvSpPr>
        <p:spPr>
          <a:xfrm>
            <a:off x="982638" y="2025638"/>
            <a:ext cx="4882817" cy="756084"/>
          </a:xfrm>
          <a:prstGeom prst="rect">
            <a:avLst/>
          </a:prstGeom>
          <a:no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en-GB" sz="2800" b="1" dirty="0">
                <a:solidFill>
                  <a:srgbClr val="B71E3F"/>
                </a:solidFill>
                <a:latin typeface="Allianz Neo" panose="020B0504020203020204" pitchFamily="34" charset="0"/>
              </a:rPr>
              <a:t>DISEASE BURDEN</a:t>
            </a:r>
          </a:p>
        </p:txBody>
      </p:sp>
      <p:sp>
        <p:nvSpPr>
          <p:cNvPr id="45" name="Rectangle 44"/>
          <p:cNvSpPr/>
          <p:nvPr/>
        </p:nvSpPr>
        <p:spPr>
          <a:xfrm>
            <a:off x="6180941" y="2025638"/>
            <a:ext cx="4882817" cy="756084"/>
          </a:xfrm>
          <a:prstGeom prst="rect">
            <a:avLst/>
          </a:prstGeom>
          <a:no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100"/>
              </a:spcBef>
              <a:spcAft>
                <a:spcPts val="100"/>
              </a:spcAft>
            </a:pPr>
            <a:r>
              <a:rPr lang="en-GB" sz="2800" b="1" dirty="0">
                <a:solidFill>
                  <a:srgbClr val="B71E3F"/>
                </a:solidFill>
                <a:latin typeface="Allianz Neo" panose="020B0504020203020204" pitchFamily="34" charset="0"/>
              </a:rPr>
              <a:t>COST TO TREAT</a:t>
            </a:r>
          </a:p>
        </p:txBody>
      </p:sp>
      <p:sp>
        <p:nvSpPr>
          <p:cNvPr id="46" name="Rectangle 45"/>
          <p:cNvSpPr/>
          <p:nvPr/>
        </p:nvSpPr>
        <p:spPr>
          <a:xfrm>
            <a:off x="982638" y="4365898"/>
            <a:ext cx="2283666" cy="1008112"/>
          </a:xfrm>
          <a:prstGeom prst="rect">
            <a:avLst/>
          </a:prstGeom>
          <a:no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spcBef>
                <a:spcPts val="100"/>
              </a:spcBef>
              <a:spcAft>
                <a:spcPts val="100"/>
              </a:spcAft>
            </a:pPr>
            <a:r>
              <a:rPr lang="en-GB" sz="1550" dirty="0">
                <a:solidFill>
                  <a:srgbClr val="5A5360"/>
                </a:solidFill>
                <a:latin typeface="Allianz Neo" panose="020B0504020203020204" pitchFamily="34" charset="0"/>
              </a:rPr>
              <a:t>More elderly living longer while cost per life doubles every 20 years of age </a:t>
            </a:r>
          </a:p>
        </p:txBody>
      </p:sp>
      <p:sp>
        <p:nvSpPr>
          <p:cNvPr id="47" name="Rectangle 46"/>
          <p:cNvSpPr/>
          <p:nvPr/>
        </p:nvSpPr>
        <p:spPr>
          <a:xfrm>
            <a:off x="8780092" y="4365898"/>
            <a:ext cx="2355674" cy="1008112"/>
          </a:xfrm>
          <a:prstGeom prst="rect">
            <a:avLst/>
          </a:prstGeom>
          <a:no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285750" indent="-285750" algn="just">
              <a:spcBef>
                <a:spcPts val="100"/>
              </a:spcBef>
              <a:spcAft>
                <a:spcPts val="100"/>
              </a:spcAft>
              <a:buFont typeface="Wingdings" panose="05000000000000000000" pitchFamily="2" charset="2"/>
              <a:buChar char="§"/>
            </a:pPr>
            <a:r>
              <a:rPr lang="en-GB" sz="1550" dirty="0">
                <a:solidFill>
                  <a:srgbClr val="5A5360"/>
                </a:solidFill>
                <a:latin typeface="Allianz Neo" panose="020B0504020203020204" pitchFamily="34" charset="0"/>
              </a:rPr>
              <a:t>Personalized </a:t>
            </a:r>
            <a:r>
              <a:rPr lang="en-GB" sz="1550" dirty="0" smtClean="0">
                <a:solidFill>
                  <a:srgbClr val="5A5360"/>
                </a:solidFill>
                <a:latin typeface="Allianz Neo" panose="020B0504020203020204" pitchFamily="34" charset="0"/>
              </a:rPr>
              <a:t>medicine</a:t>
            </a:r>
          </a:p>
          <a:p>
            <a:pPr marL="285750" indent="-285750" algn="just">
              <a:spcBef>
                <a:spcPts val="100"/>
              </a:spcBef>
              <a:spcAft>
                <a:spcPts val="100"/>
              </a:spcAft>
              <a:buFont typeface="Wingdings" panose="05000000000000000000" pitchFamily="2" charset="2"/>
              <a:buChar char="§"/>
            </a:pPr>
            <a:r>
              <a:rPr lang="en-GB" sz="1550" dirty="0" smtClean="0">
                <a:solidFill>
                  <a:srgbClr val="5A5360"/>
                </a:solidFill>
                <a:latin typeface="Allianz Neo" panose="020B0504020203020204" pitchFamily="34" charset="0"/>
              </a:rPr>
              <a:t>Biologic </a:t>
            </a:r>
            <a:r>
              <a:rPr lang="en-GB" sz="1550" dirty="0">
                <a:solidFill>
                  <a:srgbClr val="5A5360"/>
                </a:solidFill>
                <a:latin typeface="Allianz Neo" panose="020B0504020203020204" pitchFamily="34" charset="0"/>
              </a:rPr>
              <a:t>drugs</a:t>
            </a:r>
          </a:p>
        </p:txBody>
      </p:sp>
      <p:sp>
        <p:nvSpPr>
          <p:cNvPr id="48" name="Rectangle 47"/>
          <p:cNvSpPr/>
          <p:nvPr/>
        </p:nvSpPr>
        <p:spPr>
          <a:xfrm>
            <a:off x="6180940" y="4365898"/>
            <a:ext cx="2283666" cy="1008112"/>
          </a:xfrm>
          <a:prstGeom prst="rect">
            <a:avLst/>
          </a:prstGeom>
          <a:no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spcBef>
                <a:spcPts val="100"/>
              </a:spcBef>
              <a:spcAft>
                <a:spcPts val="100"/>
              </a:spcAft>
            </a:pPr>
            <a:r>
              <a:rPr lang="en-GB" sz="1550" dirty="0">
                <a:solidFill>
                  <a:srgbClr val="5A5360"/>
                </a:solidFill>
                <a:latin typeface="Allianz Neo" panose="020B0504020203020204" pitchFamily="34" charset="0"/>
              </a:rPr>
              <a:t>Access to quality care for a large emerging middle class</a:t>
            </a:r>
          </a:p>
        </p:txBody>
      </p:sp>
      <p:sp>
        <p:nvSpPr>
          <p:cNvPr id="49" name="Rectangle 48"/>
          <p:cNvSpPr/>
          <p:nvPr/>
        </p:nvSpPr>
        <p:spPr>
          <a:xfrm>
            <a:off x="3581789" y="4365898"/>
            <a:ext cx="2283666" cy="1008112"/>
          </a:xfrm>
          <a:prstGeom prst="rect">
            <a:avLst/>
          </a:prstGeom>
          <a:no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285750" indent="-285750" algn="just">
              <a:spcBef>
                <a:spcPts val="100"/>
              </a:spcBef>
              <a:spcAft>
                <a:spcPts val="100"/>
              </a:spcAft>
              <a:buFont typeface="Wingdings" panose="05000000000000000000" pitchFamily="2" charset="2"/>
              <a:buChar char="§"/>
            </a:pPr>
            <a:r>
              <a:rPr lang="en-GB" sz="1550" dirty="0" smtClean="0">
                <a:solidFill>
                  <a:srgbClr val="5A5360"/>
                </a:solidFill>
                <a:latin typeface="Allianz Neo" panose="020B0504020203020204" pitchFamily="34" charset="0"/>
              </a:rPr>
              <a:t>Diet</a:t>
            </a:r>
          </a:p>
          <a:p>
            <a:pPr marL="285750" indent="-285750" algn="just">
              <a:spcBef>
                <a:spcPts val="100"/>
              </a:spcBef>
              <a:spcAft>
                <a:spcPts val="100"/>
              </a:spcAft>
              <a:buFont typeface="Wingdings" panose="05000000000000000000" pitchFamily="2" charset="2"/>
              <a:buChar char="§"/>
            </a:pPr>
            <a:r>
              <a:rPr lang="en-GB" sz="1550" dirty="0" smtClean="0">
                <a:solidFill>
                  <a:srgbClr val="5A5360"/>
                </a:solidFill>
                <a:latin typeface="Allianz Neo" panose="020B0504020203020204" pitchFamily="34" charset="0"/>
              </a:rPr>
              <a:t>Sedentary</a:t>
            </a:r>
          </a:p>
          <a:p>
            <a:pPr marL="285750" indent="-285750" algn="just">
              <a:spcBef>
                <a:spcPts val="100"/>
              </a:spcBef>
              <a:spcAft>
                <a:spcPts val="100"/>
              </a:spcAft>
              <a:buFont typeface="Wingdings" panose="05000000000000000000" pitchFamily="2" charset="2"/>
              <a:buChar char="§"/>
            </a:pPr>
            <a:r>
              <a:rPr lang="en-GB" sz="1550" dirty="0" smtClean="0">
                <a:solidFill>
                  <a:srgbClr val="5A5360"/>
                </a:solidFill>
                <a:latin typeface="Allianz Neo" panose="020B0504020203020204" pitchFamily="34" charset="0"/>
              </a:rPr>
              <a:t>Lifestyles</a:t>
            </a:r>
          </a:p>
          <a:p>
            <a:pPr marL="285750" indent="-285750" algn="just">
              <a:spcBef>
                <a:spcPts val="100"/>
              </a:spcBef>
              <a:spcAft>
                <a:spcPts val="100"/>
              </a:spcAft>
              <a:buFont typeface="Wingdings" panose="05000000000000000000" pitchFamily="2" charset="2"/>
              <a:buChar char="§"/>
            </a:pPr>
            <a:r>
              <a:rPr lang="en-GB" sz="1550" dirty="0" smtClean="0">
                <a:solidFill>
                  <a:srgbClr val="5A5360"/>
                </a:solidFill>
                <a:latin typeface="Allianz Neo" panose="020B0504020203020204" pitchFamily="34" charset="0"/>
              </a:rPr>
              <a:t>Pollution…</a:t>
            </a:r>
            <a:endParaRPr lang="en-GB" sz="1550" dirty="0">
              <a:solidFill>
                <a:srgbClr val="5A5360"/>
              </a:solidFill>
              <a:latin typeface="Allianz Neo" panose="020B0504020203020204" pitchFamily="34" charset="0"/>
            </a:endParaRPr>
          </a:p>
        </p:txBody>
      </p:sp>
      <p:grpSp>
        <p:nvGrpSpPr>
          <p:cNvPr id="50" name="Group 49"/>
          <p:cNvGrpSpPr/>
          <p:nvPr/>
        </p:nvGrpSpPr>
        <p:grpSpPr>
          <a:xfrm>
            <a:off x="982638" y="2878736"/>
            <a:ext cx="2283666" cy="1284562"/>
            <a:chOff x="982638" y="2853730"/>
            <a:chExt cx="2283666" cy="1284562"/>
          </a:xfrm>
        </p:grpSpPr>
        <p:pic>
          <p:nvPicPr>
            <p:cNvPr id="51" name="Picture 2" descr="C:\Users\g116634\AppData\Local\Microsoft\Windows\Temporary Internet Files\Content.IE5\XKHFZP62\iStock-51297776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2638" y="2853730"/>
              <a:ext cx="2283666" cy="1284562"/>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a:spLocks/>
            </p:cNvSpPr>
            <p:nvPr/>
          </p:nvSpPr>
          <p:spPr>
            <a:xfrm>
              <a:off x="982638" y="2853730"/>
              <a:ext cx="2283666" cy="1284562"/>
            </a:xfrm>
            <a:prstGeom prst="rect">
              <a:avLst/>
            </a:prstGeom>
            <a:solidFill>
              <a:schemeClr val="bg1">
                <a:alpha val="73000"/>
              </a:scheme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lvl="0" algn="ctr"/>
              <a:r>
                <a:rPr lang="en-GB" sz="1800" dirty="0">
                  <a:solidFill>
                    <a:srgbClr val="000000"/>
                  </a:solidFill>
                  <a:latin typeface="Allianz Neo" panose="020B0504020203020204" pitchFamily="34" charset="0"/>
                </a:rPr>
                <a:t>AGEING</a:t>
              </a:r>
            </a:p>
          </p:txBody>
        </p:sp>
      </p:grpSp>
      <p:grpSp>
        <p:nvGrpSpPr>
          <p:cNvPr id="53" name="Group 52"/>
          <p:cNvGrpSpPr/>
          <p:nvPr/>
        </p:nvGrpSpPr>
        <p:grpSpPr>
          <a:xfrm>
            <a:off x="6187804" y="2880036"/>
            <a:ext cx="2283666" cy="1283262"/>
            <a:chOff x="6180940" y="2866468"/>
            <a:chExt cx="2283666" cy="1283262"/>
          </a:xfrm>
        </p:grpSpPr>
        <p:pic>
          <p:nvPicPr>
            <p:cNvPr id="54" name="Picture 10" descr="C:\Users\g116634\AppData\Local\Microsoft\Windows\Temporary Internet Files\Content.IE5\JZ2TG8UU\ALLIANZ_07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39222" y="2879074"/>
              <a:ext cx="2153375" cy="1270656"/>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6180940" y="2866468"/>
              <a:ext cx="2283666" cy="1283261"/>
            </a:xfrm>
            <a:prstGeom prst="rect">
              <a:avLst/>
            </a:prstGeom>
            <a:solidFill>
              <a:schemeClr val="bg1">
                <a:alpha val="73000"/>
              </a:scheme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GB" sz="1800" dirty="0">
                  <a:solidFill>
                    <a:srgbClr val="000000"/>
                  </a:solidFill>
                  <a:latin typeface="Allianz Neo" panose="020B0504020203020204" pitchFamily="34" charset="0"/>
                </a:rPr>
                <a:t>ACCESS</a:t>
              </a:r>
            </a:p>
          </p:txBody>
        </p:sp>
      </p:gr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
        <p:nvSpPr>
          <p:cNvPr id="28" name="Title 3"/>
          <p:cNvSpPr txBox="1">
            <a:spLocks/>
          </p:cNvSpPr>
          <p:nvPr/>
        </p:nvSpPr>
        <p:spPr>
          <a:xfrm>
            <a:off x="507934" y="515937"/>
            <a:ext cx="10672963" cy="514351"/>
          </a:xfrm>
          <a:prstGeom prst="rect">
            <a:avLst/>
          </a:prstGeom>
        </p:spPr>
        <p:txBody>
          <a:bodyPr vert="horz" wrap="square" lIns="0" tIns="36000" rIns="0" bIns="0" rtlCol="0" anchor="t">
            <a:noAutofit/>
          </a:bodyPr>
          <a:lstStyle>
            <a:lvl1pPr algn="l" defTabSz="1219170" rtl="0" eaLnBrk="1" latinLnBrk="0" hangingPunct="1">
              <a:spcBef>
                <a:spcPct val="0"/>
              </a:spcBef>
              <a:buNone/>
              <a:defRPr sz="3000" b="1" kern="1200" cap="all" baseline="0">
                <a:solidFill>
                  <a:schemeClr val="tx2"/>
                </a:solidFill>
                <a:latin typeface="+mj-lt"/>
                <a:ea typeface="+mj-ea"/>
                <a:cs typeface="+mj-cs"/>
              </a:defRPr>
            </a:lvl1pPr>
          </a:lstStyle>
          <a:p>
            <a:r>
              <a:rPr lang="en-GB" dirty="0"/>
              <a:t>contributors to the rising </a:t>
            </a:r>
            <a:r>
              <a:rPr lang="en-GB" dirty="0" smtClean="0"/>
              <a:t>need</a:t>
            </a:r>
          </a:p>
          <a:p>
            <a:r>
              <a:rPr lang="en-GB" dirty="0" smtClean="0"/>
              <a:t>for healthcare</a:t>
            </a:r>
            <a:endParaRPr lang="en-GB" sz="2000" dirty="0"/>
          </a:p>
        </p:txBody>
      </p:sp>
      <p:sp>
        <p:nvSpPr>
          <p:cNvPr id="30" name="Datumsplatzhalter 21"/>
          <p:cNvSpPr>
            <a:spLocks noGrp="1"/>
          </p:cNvSpPr>
          <p:nvPr>
            <p:ph type="dt" sz="half" idx="16"/>
          </p:nvPr>
        </p:nvSpPr>
        <p:spPr>
          <a:xfrm>
            <a:off x="1692008" y="6494399"/>
            <a:ext cx="1306854" cy="123112"/>
          </a:xfrm>
        </p:spPr>
        <p:txBody>
          <a:bodyPr/>
          <a:lstStyle/>
          <a:p>
            <a:fld id="{151A9775-DA3C-42B4-A367-E125521E13E5}" type="datetime5">
              <a:rPr lang="en-US" smtClean="0"/>
              <a:t>17-Feb-20</a:t>
            </a:fld>
            <a:endParaRPr lang="en-GB" dirty="0"/>
          </a:p>
        </p:txBody>
      </p:sp>
    </p:spTree>
    <p:extLst>
      <p:ext uri="{BB962C8B-B14F-4D97-AF65-F5344CB8AC3E}">
        <p14:creationId xmlns:p14="http://schemas.microsoft.com/office/powerpoint/2010/main" val="297329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6"/>
          <a:stretch>
            <a:fillRect/>
          </a:stretch>
        </p:blipFill>
        <p:spPr>
          <a:xfrm>
            <a:off x="0" y="-3854"/>
            <a:ext cx="8650974" cy="768163"/>
          </a:xfrm>
          <a:prstGeom prst="rect">
            <a:avLst/>
          </a:prstGeom>
        </p:spPr>
      </p:pic>
      <p:graphicFrame>
        <p:nvGraphicFramePr>
          <p:cNvPr id="410751" name="Object 41075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50" name="think-cell Slide" r:id="rId7" imgW="270" imgH="270" progId="TCLayout.ActiveDocument.1">
                  <p:embed/>
                </p:oleObj>
              </mc:Choice>
              <mc:Fallback>
                <p:oleObj name="think-cell Slide" r:id="rId7" imgW="270" imgH="270" progId="TCLayout.ActiveDocument.1">
                  <p:embed/>
                  <p:pic>
                    <p:nvPicPr>
                      <p:cNvPr id="410751" name="Object 410750"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F4F2F2"/>
          </a:solidFill>
          <a:ln>
            <a:noFill/>
          </a:ln>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1219110" rtl="0" eaLnBrk="1" fontAlgn="auto" latinLnBrk="0" hangingPunct="1">
              <a:lnSpc>
                <a:spcPct val="100000"/>
              </a:lnSpc>
              <a:spcBef>
                <a:spcPct val="0"/>
              </a:spcBef>
              <a:spcAft>
                <a:spcPct val="0"/>
              </a:spcAft>
              <a:buClrTx/>
              <a:buSzTx/>
              <a:buFontTx/>
              <a:buNone/>
              <a:tabLst/>
              <a:defRPr/>
            </a:pPr>
            <a:endParaRPr kumimoji="0" lang="en-GB" sz="2500" b="1"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57" name="Freeform 168"/>
          <p:cNvSpPr>
            <a:spLocks noEditPoints="1"/>
          </p:cNvSpPr>
          <p:nvPr/>
        </p:nvSpPr>
        <p:spPr bwMode="auto">
          <a:xfrm>
            <a:off x="5912331" y="2085468"/>
            <a:ext cx="180749" cy="3710638"/>
          </a:xfrm>
          <a:custGeom>
            <a:avLst/>
            <a:gdLst>
              <a:gd name="T0" fmla="*/ 66 w 109"/>
              <a:gd name="T1" fmla="*/ 2255 h 2255"/>
              <a:gd name="T2" fmla="*/ 66 w 109"/>
              <a:gd name="T3" fmla="*/ 66 h 2255"/>
              <a:gd name="T4" fmla="*/ 44 w 109"/>
              <a:gd name="T5" fmla="*/ 66 h 2255"/>
              <a:gd name="T6" fmla="*/ 44 w 109"/>
              <a:gd name="T7" fmla="*/ 2255 h 2255"/>
              <a:gd name="T8" fmla="*/ 66 w 109"/>
              <a:gd name="T9" fmla="*/ 2255 h 2255"/>
              <a:gd name="T10" fmla="*/ 55 w 109"/>
              <a:gd name="T11" fmla="*/ 66 h 2255"/>
              <a:gd name="T12" fmla="*/ 109 w 109"/>
              <a:gd name="T13" fmla="*/ 110 h 2255"/>
              <a:gd name="T14" fmla="*/ 55 w 109"/>
              <a:gd name="T15" fmla="*/ 0 h 2255"/>
              <a:gd name="T16" fmla="*/ 0 w 109"/>
              <a:gd name="T17" fmla="*/ 110 h 2255"/>
              <a:gd name="T18" fmla="*/ 55 w 109"/>
              <a:gd name="T19" fmla="*/ 66 h 2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2255">
                <a:moveTo>
                  <a:pt x="66" y="2255"/>
                </a:moveTo>
                <a:lnTo>
                  <a:pt x="66" y="66"/>
                </a:lnTo>
                <a:lnTo>
                  <a:pt x="44" y="66"/>
                </a:lnTo>
                <a:lnTo>
                  <a:pt x="44" y="2255"/>
                </a:lnTo>
                <a:lnTo>
                  <a:pt x="66" y="2255"/>
                </a:lnTo>
                <a:close/>
                <a:moveTo>
                  <a:pt x="55" y="66"/>
                </a:moveTo>
                <a:lnTo>
                  <a:pt x="109" y="110"/>
                </a:lnTo>
                <a:lnTo>
                  <a:pt x="55" y="0"/>
                </a:lnTo>
                <a:lnTo>
                  <a:pt x="0" y="110"/>
                </a:lnTo>
                <a:lnTo>
                  <a:pt x="55" y="66"/>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158" name="Freeform 169"/>
          <p:cNvSpPr>
            <a:spLocks noEditPoints="1"/>
          </p:cNvSpPr>
          <p:nvPr/>
        </p:nvSpPr>
        <p:spPr bwMode="auto">
          <a:xfrm>
            <a:off x="6003534" y="5707247"/>
            <a:ext cx="5557421" cy="130679"/>
          </a:xfrm>
          <a:custGeom>
            <a:avLst/>
            <a:gdLst>
              <a:gd name="T0" fmla="*/ 0 w 6742"/>
              <a:gd name="T1" fmla="*/ 44 h 110"/>
              <a:gd name="T2" fmla="*/ 6676 w 6742"/>
              <a:gd name="T3" fmla="*/ 44 h 110"/>
              <a:gd name="T4" fmla="*/ 6676 w 6742"/>
              <a:gd name="T5" fmla="*/ 66 h 110"/>
              <a:gd name="T6" fmla="*/ 0 w 6742"/>
              <a:gd name="T7" fmla="*/ 66 h 110"/>
              <a:gd name="T8" fmla="*/ 0 w 6742"/>
              <a:gd name="T9" fmla="*/ 44 h 110"/>
              <a:gd name="T10" fmla="*/ 6676 w 6742"/>
              <a:gd name="T11" fmla="*/ 55 h 110"/>
              <a:gd name="T12" fmla="*/ 6632 w 6742"/>
              <a:gd name="T13" fmla="*/ 0 h 110"/>
              <a:gd name="T14" fmla="*/ 6742 w 6742"/>
              <a:gd name="T15" fmla="*/ 55 h 110"/>
              <a:gd name="T16" fmla="*/ 6632 w 6742"/>
              <a:gd name="T17" fmla="*/ 110 h 110"/>
              <a:gd name="T18" fmla="*/ 6676 w 6742"/>
              <a:gd name="T1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42" h="110">
                <a:moveTo>
                  <a:pt x="0" y="44"/>
                </a:moveTo>
                <a:lnTo>
                  <a:pt x="6676" y="44"/>
                </a:lnTo>
                <a:lnTo>
                  <a:pt x="6676" y="66"/>
                </a:lnTo>
                <a:lnTo>
                  <a:pt x="0" y="66"/>
                </a:lnTo>
                <a:lnTo>
                  <a:pt x="0" y="44"/>
                </a:lnTo>
                <a:close/>
                <a:moveTo>
                  <a:pt x="6676" y="55"/>
                </a:moveTo>
                <a:lnTo>
                  <a:pt x="6632" y="0"/>
                </a:lnTo>
                <a:lnTo>
                  <a:pt x="6742" y="55"/>
                </a:lnTo>
                <a:lnTo>
                  <a:pt x="6632" y="110"/>
                </a:lnTo>
                <a:lnTo>
                  <a:pt x="6676" y="55"/>
                </a:lnTo>
                <a:close/>
              </a:path>
            </a:pathLst>
          </a:custGeom>
          <a:solidFill>
            <a:srgbClr val="808080"/>
          </a:solidFill>
          <a:ln w="0"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159" name="Rectangle 170"/>
          <p:cNvSpPr>
            <a:spLocks noChangeArrowheads="1"/>
          </p:cNvSpPr>
          <p:nvPr/>
        </p:nvSpPr>
        <p:spPr bwMode="auto">
          <a:xfrm>
            <a:off x="6132878" y="1917626"/>
            <a:ext cx="1487588" cy="2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00"/>
                </a:solidFill>
                <a:effectLst/>
                <a:uLnTx/>
                <a:uFillTx/>
                <a:latin typeface="Allianz Neo" panose="020B0504020203020204" pitchFamily="34" charset="0"/>
                <a:ea typeface="+mn-ea"/>
                <a:cs typeface="+mn-cs"/>
              </a:rPr>
              <a:t>Impact of digital</a:t>
            </a:r>
            <a:endParaRPr kumimoji="0" lang="en-US" altLang="de-DE" sz="2000" b="0" i="0" u="none" strike="noStrike" kern="1200" cap="none" spc="0" normalizeH="0" baseline="0" noProof="0" dirty="0">
              <a:ln>
                <a:noFill/>
              </a:ln>
              <a:solidFill>
                <a:srgbClr val="000000"/>
              </a:solidFill>
              <a:effectLst/>
              <a:uLnTx/>
              <a:uFillTx/>
              <a:latin typeface="Allianz Neo" panose="020B0504020203020204" pitchFamily="34" charset="0"/>
              <a:ea typeface="+mn-ea"/>
              <a:cs typeface="+mn-cs"/>
            </a:endParaRPr>
          </a:p>
        </p:txBody>
      </p:sp>
      <p:sp>
        <p:nvSpPr>
          <p:cNvPr id="160" name="Rectangle 171"/>
          <p:cNvSpPr>
            <a:spLocks noChangeArrowheads="1"/>
          </p:cNvSpPr>
          <p:nvPr/>
        </p:nvSpPr>
        <p:spPr bwMode="auto">
          <a:xfrm>
            <a:off x="6132878" y="2120023"/>
            <a:ext cx="1219886" cy="2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00"/>
                </a:solidFill>
                <a:effectLst/>
                <a:uLnTx/>
                <a:uFillTx/>
                <a:latin typeface="Allianz Neo" panose="020B0504020203020204" pitchFamily="34" charset="0"/>
                <a:ea typeface="+mn-ea"/>
                <a:cs typeface="+mn-cs"/>
              </a:rPr>
              <a:t>and analytics</a:t>
            </a:r>
            <a:endParaRPr kumimoji="0" lang="en-US" altLang="de-DE" sz="2000" b="0" i="0" u="none" strike="noStrike" kern="1200" cap="none" spc="0" normalizeH="0" baseline="0" noProof="0" dirty="0">
              <a:ln>
                <a:noFill/>
              </a:ln>
              <a:solidFill>
                <a:srgbClr val="000000"/>
              </a:solidFill>
              <a:effectLst/>
              <a:uLnTx/>
              <a:uFillTx/>
              <a:latin typeface="Allianz Neo" panose="020B0504020203020204" pitchFamily="34" charset="0"/>
              <a:ea typeface="+mn-ea"/>
              <a:cs typeface="+mn-cs"/>
            </a:endParaRPr>
          </a:p>
        </p:txBody>
      </p:sp>
      <p:sp>
        <p:nvSpPr>
          <p:cNvPr id="161" name="Rectangle 172"/>
          <p:cNvSpPr>
            <a:spLocks noChangeArrowheads="1"/>
          </p:cNvSpPr>
          <p:nvPr/>
        </p:nvSpPr>
        <p:spPr bwMode="auto">
          <a:xfrm>
            <a:off x="9012627" y="5869957"/>
            <a:ext cx="2555187" cy="2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1600" b="1" i="0" u="none" strike="noStrike" kern="1200" cap="none" spc="0" normalizeH="0" baseline="0" noProof="0" dirty="0">
                <a:ln>
                  <a:noFill/>
                </a:ln>
                <a:solidFill>
                  <a:srgbClr val="000000"/>
                </a:solidFill>
                <a:effectLst/>
                <a:uLnTx/>
                <a:uFillTx/>
                <a:latin typeface="Allianz Neo" panose="020B0504020203020204" pitchFamily="34" charset="0"/>
                <a:ea typeface="+mn-ea"/>
                <a:cs typeface="+mn-cs"/>
              </a:rPr>
              <a:t>Point on digitization journey</a:t>
            </a:r>
            <a:endParaRPr kumimoji="0" lang="en-US" altLang="de-DE" sz="2000" b="0" i="0" u="none" strike="noStrike" kern="1200" cap="none" spc="0" normalizeH="0" baseline="0" noProof="0" dirty="0">
              <a:ln>
                <a:noFill/>
              </a:ln>
              <a:solidFill>
                <a:srgbClr val="000000"/>
              </a:solidFill>
              <a:effectLst/>
              <a:uLnTx/>
              <a:uFillTx/>
              <a:latin typeface="Allianz Neo" panose="020B0504020203020204" pitchFamily="34" charset="0"/>
              <a:ea typeface="+mn-ea"/>
              <a:cs typeface="+mn-cs"/>
            </a:endParaRPr>
          </a:p>
        </p:txBody>
      </p:sp>
      <p:sp>
        <p:nvSpPr>
          <p:cNvPr id="163" name="Freeform 162"/>
          <p:cNvSpPr/>
          <p:nvPr/>
        </p:nvSpPr>
        <p:spPr>
          <a:xfrm>
            <a:off x="6017974" y="2206409"/>
            <a:ext cx="4338291" cy="3589015"/>
          </a:xfrm>
          <a:custGeom>
            <a:avLst/>
            <a:gdLst>
              <a:gd name="connsiteX0" fmla="*/ 0 w 5353050"/>
              <a:gd name="connsiteY0" fmla="*/ 3086100 h 3086100"/>
              <a:gd name="connsiteX1" fmla="*/ 1552575 w 5353050"/>
              <a:gd name="connsiteY1" fmla="*/ 2438400 h 3086100"/>
              <a:gd name="connsiteX2" fmla="*/ 2657475 w 5353050"/>
              <a:gd name="connsiteY2" fmla="*/ 866775 h 3086100"/>
              <a:gd name="connsiteX3" fmla="*/ 5353050 w 5353050"/>
              <a:gd name="connsiteY3" fmla="*/ 0 h 3086100"/>
            </a:gdLst>
            <a:ahLst/>
            <a:cxnLst>
              <a:cxn ang="0">
                <a:pos x="connsiteX0" y="connsiteY0"/>
              </a:cxn>
              <a:cxn ang="0">
                <a:pos x="connsiteX1" y="connsiteY1"/>
              </a:cxn>
              <a:cxn ang="0">
                <a:pos x="connsiteX2" y="connsiteY2"/>
              </a:cxn>
              <a:cxn ang="0">
                <a:pos x="connsiteX3" y="connsiteY3"/>
              </a:cxn>
            </a:cxnLst>
            <a:rect l="l" t="t" r="r" b="b"/>
            <a:pathLst>
              <a:path w="5353050" h="3086100">
                <a:moveTo>
                  <a:pt x="0" y="3086100"/>
                </a:moveTo>
                <a:cubicBezTo>
                  <a:pt x="554831" y="2947193"/>
                  <a:pt x="1109663" y="2808287"/>
                  <a:pt x="1552575" y="2438400"/>
                </a:cubicBezTo>
                <a:cubicBezTo>
                  <a:pt x="1995487" y="2068513"/>
                  <a:pt x="2024063" y="1273175"/>
                  <a:pt x="2657475" y="866775"/>
                </a:cubicBezTo>
                <a:cubicBezTo>
                  <a:pt x="3290887" y="460375"/>
                  <a:pt x="4819650" y="128588"/>
                  <a:pt x="5353050" y="0"/>
                </a:cubicBezTo>
              </a:path>
            </a:pathLst>
          </a:cu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164" name="Isosceles Triangle 163"/>
          <p:cNvSpPr/>
          <p:nvPr/>
        </p:nvSpPr>
        <p:spPr bwMode="gray">
          <a:xfrm rot="4278846">
            <a:off x="10232483" y="2074131"/>
            <a:ext cx="247563" cy="235838"/>
          </a:xfrm>
          <a:prstGeom prst="triangle">
            <a:avLst/>
          </a:prstGeom>
          <a:solidFill>
            <a:srgbClr val="B2B2B2"/>
          </a:solidFill>
          <a:ln w="9525" algn="ctr">
            <a:noFill/>
            <a:miter lim="800000"/>
            <a:headEnd type="none" w="lg" len="lg"/>
            <a:tailEnd type="none" w="lg" len="lg"/>
          </a:ln>
          <a:extLst>
            <a:ext uri="{91240B29-F687-4F45-9708-019B960494DF}">
              <a14:hiddenLine xmlns:a14="http://schemas.microsoft.com/office/drawing/2010/main" w="9525" algn="ctr">
                <a:solidFill>
                  <a:srgbClr val="F2F2F2"/>
                </a:solidFill>
                <a:miter lim="800000"/>
                <a:headEnd type="none" w="lg" len="lg"/>
                <a:tailEnd type="none" w="lg" len="lg"/>
              </a14:hiddenLine>
            </a:ext>
          </a:extLst>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 name="Group 10"/>
          <p:cNvGrpSpPr/>
          <p:nvPr/>
        </p:nvGrpSpPr>
        <p:grpSpPr>
          <a:xfrm>
            <a:off x="9597341" y="2125638"/>
            <a:ext cx="1537178" cy="559734"/>
            <a:chOff x="9597341" y="2125638"/>
            <a:chExt cx="1537178" cy="559734"/>
          </a:xfrm>
        </p:grpSpPr>
        <p:grpSp>
          <p:nvGrpSpPr>
            <p:cNvPr id="10" name="Group 9"/>
            <p:cNvGrpSpPr/>
            <p:nvPr/>
          </p:nvGrpSpPr>
          <p:grpSpPr>
            <a:xfrm>
              <a:off x="9597341" y="2125638"/>
              <a:ext cx="564064" cy="559734"/>
              <a:chOff x="9597341" y="2125638"/>
              <a:chExt cx="564064" cy="559734"/>
            </a:xfrm>
          </p:grpSpPr>
          <p:sp>
            <p:nvSpPr>
              <p:cNvPr id="410745" name="Oval 410744"/>
              <p:cNvSpPr/>
              <p:nvPr/>
            </p:nvSpPr>
            <p:spPr bwMode="gray">
              <a:xfrm>
                <a:off x="9597341" y="2125638"/>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9" name="AutoShape 3">
                <a:extLst>
                  <a:ext uri="{FF2B5EF4-FFF2-40B4-BE49-F238E27FC236}">
                    <a16:creationId xmlns:a16="http://schemas.microsoft.com/office/drawing/2014/main" id="{388B074A-E112-47A8-83F1-7E4DF6C9050A}"/>
                  </a:ext>
                </a:extLst>
              </p:cNvPr>
              <p:cNvSpPr>
                <a:spLocks noChangeAspect="1" noChangeArrowheads="1" noTextEdit="1"/>
              </p:cNvSpPr>
              <p:nvPr/>
            </p:nvSpPr>
            <p:spPr bwMode="auto">
              <a:xfrm>
                <a:off x="9664663" y="2192244"/>
                <a:ext cx="429423" cy="42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201" name="Freeform 6">
                <a:extLst>
                  <a:ext uri="{FF2B5EF4-FFF2-40B4-BE49-F238E27FC236}">
                    <a16:creationId xmlns:a16="http://schemas.microsoft.com/office/drawing/2014/main" id="{8A94D950-1538-4A91-A2B4-5A65731869CB}"/>
                  </a:ext>
                </a:extLst>
              </p:cNvPr>
              <p:cNvSpPr>
                <a:spLocks noEditPoints="1"/>
              </p:cNvSpPr>
              <p:nvPr/>
            </p:nvSpPr>
            <p:spPr bwMode="auto">
              <a:xfrm>
                <a:off x="9740777" y="2252569"/>
                <a:ext cx="307840" cy="305871"/>
              </a:xfrm>
              <a:custGeom>
                <a:avLst/>
                <a:gdLst>
                  <a:gd name="T0" fmla="*/ 826 w 1652"/>
                  <a:gd name="T1" fmla="*/ 0 h 1652"/>
                  <a:gd name="T2" fmla="*/ 0 w 1652"/>
                  <a:gd name="T3" fmla="*/ 826 h 1652"/>
                  <a:gd name="T4" fmla="*/ 826 w 1652"/>
                  <a:gd name="T5" fmla="*/ 1652 h 1652"/>
                  <a:gd name="T6" fmla="*/ 1652 w 1652"/>
                  <a:gd name="T7" fmla="*/ 826 h 1652"/>
                  <a:gd name="T8" fmla="*/ 826 w 1652"/>
                  <a:gd name="T9" fmla="*/ 0 h 1652"/>
                  <a:gd name="T10" fmla="*/ 1272 w 1652"/>
                  <a:gd name="T11" fmla="*/ 835 h 1652"/>
                  <a:gd name="T12" fmla="*/ 546 w 1652"/>
                  <a:gd name="T13" fmla="*/ 1256 h 1652"/>
                  <a:gd name="T14" fmla="*/ 531 w 1652"/>
                  <a:gd name="T15" fmla="*/ 1247 h 1652"/>
                  <a:gd name="T16" fmla="*/ 531 w 1652"/>
                  <a:gd name="T17" fmla="*/ 387 h 1652"/>
                  <a:gd name="T18" fmla="*/ 1272 w 1652"/>
                  <a:gd name="T19" fmla="*/ 817 h 1652"/>
                  <a:gd name="T20" fmla="*/ 1272 w 1652"/>
                  <a:gd name="T21" fmla="*/ 835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2" h="1652">
                    <a:moveTo>
                      <a:pt x="826" y="0"/>
                    </a:moveTo>
                    <a:cubicBezTo>
                      <a:pt x="371" y="0"/>
                      <a:pt x="0" y="371"/>
                      <a:pt x="0" y="826"/>
                    </a:cubicBezTo>
                    <a:cubicBezTo>
                      <a:pt x="0" y="1281"/>
                      <a:pt x="371" y="1652"/>
                      <a:pt x="826" y="1652"/>
                    </a:cubicBezTo>
                    <a:cubicBezTo>
                      <a:pt x="1281" y="1652"/>
                      <a:pt x="1652" y="1281"/>
                      <a:pt x="1652" y="826"/>
                    </a:cubicBezTo>
                    <a:cubicBezTo>
                      <a:pt x="1652" y="371"/>
                      <a:pt x="1281" y="0"/>
                      <a:pt x="826" y="0"/>
                    </a:cubicBezTo>
                    <a:close/>
                    <a:moveTo>
                      <a:pt x="1272" y="835"/>
                    </a:moveTo>
                    <a:cubicBezTo>
                      <a:pt x="546" y="1256"/>
                      <a:pt x="546" y="1256"/>
                      <a:pt x="546" y="1256"/>
                    </a:cubicBezTo>
                    <a:cubicBezTo>
                      <a:pt x="539" y="1260"/>
                      <a:pt x="531" y="1255"/>
                      <a:pt x="531" y="1247"/>
                    </a:cubicBezTo>
                    <a:cubicBezTo>
                      <a:pt x="531" y="387"/>
                      <a:pt x="531" y="387"/>
                      <a:pt x="531" y="387"/>
                    </a:cubicBezTo>
                    <a:cubicBezTo>
                      <a:pt x="1272" y="817"/>
                      <a:pt x="1272" y="817"/>
                      <a:pt x="1272" y="817"/>
                    </a:cubicBezTo>
                    <a:cubicBezTo>
                      <a:pt x="1279" y="821"/>
                      <a:pt x="1279" y="831"/>
                      <a:pt x="1272" y="835"/>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49" name="Rectangle 19"/>
            <p:cNvSpPr>
              <a:spLocks noChangeArrowheads="1"/>
            </p:cNvSpPr>
            <p:nvPr/>
          </p:nvSpPr>
          <p:spPr bwMode="auto">
            <a:xfrm>
              <a:off x="10259279" y="2277665"/>
              <a:ext cx="875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Media</a:t>
              </a:r>
              <a:r>
                <a:rPr kumimoji="0" lang="en-US" altLang="de-DE" sz="2000" b="0"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 </a:t>
              </a:r>
              <a:endParaRPr kumimoji="0" lang="en-US" altLang="de-DE" sz="2400" b="0" i="0" u="none" strike="noStrike" kern="1200" cap="none" spc="0" normalizeH="0" baseline="0" noProof="0" dirty="0">
                <a:ln>
                  <a:noFill/>
                </a:ln>
                <a:solidFill>
                  <a:srgbClr val="B2B2B2"/>
                </a:solidFill>
                <a:effectLst/>
                <a:uLnTx/>
                <a:uFillTx/>
                <a:latin typeface="Arial" panose="020B0604020202020204" pitchFamily="34" charset="0"/>
                <a:ea typeface="+mn-ea"/>
                <a:cs typeface="+mn-cs"/>
              </a:endParaRPr>
            </a:p>
          </p:txBody>
        </p:sp>
      </p:grpSp>
      <p:grpSp>
        <p:nvGrpSpPr>
          <p:cNvPr id="12" name="Group 11"/>
          <p:cNvGrpSpPr/>
          <p:nvPr/>
        </p:nvGrpSpPr>
        <p:grpSpPr>
          <a:xfrm>
            <a:off x="8879194" y="2412138"/>
            <a:ext cx="1383962" cy="599351"/>
            <a:chOff x="8879194" y="2412138"/>
            <a:chExt cx="1383962" cy="599351"/>
          </a:xfrm>
        </p:grpSpPr>
        <p:grpSp>
          <p:nvGrpSpPr>
            <p:cNvPr id="9" name="Group 8"/>
            <p:cNvGrpSpPr/>
            <p:nvPr/>
          </p:nvGrpSpPr>
          <p:grpSpPr>
            <a:xfrm>
              <a:off x="8879194" y="2412138"/>
              <a:ext cx="564064" cy="559734"/>
              <a:chOff x="8879194" y="2412138"/>
              <a:chExt cx="564064" cy="559734"/>
            </a:xfrm>
          </p:grpSpPr>
          <p:sp>
            <p:nvSpPr>
              <p:cNvPr id="203" name="Oval 202"/>
              <p:cNvSpPr/>
              <p:nvPr/>
            </p:nvSpPr>
            <p:spPr bwMode="gray">
              <a:xfrm>
                <a:off x="8879194" y="2412138"/>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5" name="AutoShape 3"/>
              <p:cNvSpPr>
                <a:spLocks noChangeAspect="1" noChangeArrowheads="1" noTextEdit="1"/>
              </p:cNvSpPr>
              <p:nvPr/>
            </p:nvSpPr>
            <p:spPr bwMode="auto">
              <a:xfrm>
                <a:off x="8968629" y="2500700"/>
                <a:ext cx="385192" cy="38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206" name="Freeform 205"/>
              <p:cNvSpPr>
                <a:spLocks noEditPoints="1"/>
              </p:cNvSpPr>
              <p:nvPr/>
            </p:nvSpPr>
            <p:spPr bwMode="auto">
              <a:xfrm>
                <a:off x="8977486" y="2562037"/>
                <a:ext cx="335441" cy="288734"/>
              </a:xfrm>
              <a:custGeom>
                <a:avLst/>
                <a:gdLst>
                  <a:gd name="T0" fmla="*/ 199 w 870"/>
                  <a:gd name="T1" fmla="*/ 98 h 754"/>
                  <a:gd name="T2" fmla="*/ 210 w 870"/>
                  <a:gd name="T3" fmla="*/ 142 h 754"/>
                  <a:gd name="T4" fmla="*/ 360 w 870"/>
                  <a:gd name="T5" fmla="*/ 189 h 754"/>
                  <a:gd name="T6" fmla="*/ 217 w 870"/>
                  <a:gd name="T7" fmla="*/ 199 h 754"/>
                  <a:gd name="T8" fmla="*/ 356 w 870"/>
                  <a:gd name="T9" fmla="*/ 254 h 754"/>
                  <a:gd name="T10" fmla="*/ 356 w 870"/>
                  <a:gd name="T11" fmla="*/ 306 h 754"/>
                  <a:gd name="T12" fmla="*/ 246 w 870"/>
                  <a:gd name="T13" fmla="*/ 362 h 754"/>
                  <a:gd name="T14" fmla="*/ 360 w 870"/>
                  <a:gd name="T15" fmla="*/ 371 h 754"/>
                  <a:gd name="T16" fmla="*/ 261 w 870"/>
                  <a:gd name="T17" fmla="*/ 418 h 754"/>
                  <a:gd name="T18" fmla="*/ 263 w 870"/>
                  <a:gd name="T19" fmla="*/ 465 h 754"/>
                  <a:gd name="T20" fmla="*/ 814 w 870"/>
                  <a:gd name="T21" fmla="*/ 465 h 754"/>
                  <a:gd name="T22" fmla="*/ 721 w 870"/>
                  <a:gd name="T23" fmla="*/ 418 h 754"/>
                  <a:gd name="T24" fmla="*/ 721 w 870"/>
                  <a:gd name="T25" fmla="*/ 366 h 754"/>
                  <a:gd name="T26" fmla="*/ 838 w 870"/>
                  <a:gd name="T27" fmla="*/ 311 h 754"/>
                  <a:gd name="T28" fmla="*/ 716 w 870"/>
                  <a:gd name="T29" fmla="*/ 301 h 754"/>
                  <a:gd name="T30" fmla="*/ 843 w 870"/>
                  <a:gd name="T31" fmla="*/ 254 h 754"/>
                  <a:gd name="T32" fmla="*/ 850 w 870"/>
                  <a:gd name="T33" fmla="*/ 194 h 754"/>
                  <a:gd name="T34" fmla="*/ 716 w 870"/>
                  <a:gd name="T35" fmla="*/ 147 h 754"/>
                  <a:gd name="T36" fmla="*/ 864 w 870"/>
                  <a:gd name="T37" fmla="*/ 138 h 754"/>
                  <a:gd name="T38" fmla="*/ 856 w 870"/>
                  <a:gd name="T39" fmla="*/ 84 h 754"/>
                  <a:gd name="T40" fmla="*/ 405 w 870"/>
                  <a:gd name="T41" fmla="*/ 418 h 754"/>
                  <a:gd name="T42" fmla="*/ 405 w 870"/>
                  <a:gd name="T43" fmla="*/ 366 h 754"/>
                  <a:gd name="T44" fmla="*/ 518 w 870"/>
                  <a:gd name="T45" fmla="*/ 413 h 754"/>
                  <a:gd name="T46" fmla="*/ 405 w 870"/>
                  <a:gd name="T47" fmla="*/ 306 h 754"/>
                  <a:gd name="T48" fmla="*/ 405 w 870"/>
                  <a:gd name="T49" fmla="*/ 254 h 754"/>
                  <a:gd name="T50" fmla="*/ 518 w 870"/>
                  <a:gd name="T51" fmla="*/ 301 h 754"/>
                  <a:gd name="T52" fmla="*/ 405 w 870"/>
                  <a:gd name="T53" fmla="*/ 194 h 754"/>
                  <a:gd name="T54" fmla="*/ 405 w 870"/>
                  <a:gd name="T55" fmla="*/ 142 h 754"/>
                  <a:gd name="T56" fmla="*/ 518 w 870"/>
                  <a:gd name="T57" fmla="*/ 189 h 754"/>
                  <a:gd name="T58" fmla="*/ 563 w 870"/>
                  <a:gd name="T59" fmla="*/ 418 h 754"/>
                  <a:gd name="T60" fmla="*/ 563 w 870"/>
                  <a:gd name="T61" fmla="*/ 366 h 754"/>
                  <a:gd name="T62" fmla="*/ 676 w 870"/>
                  <a:gd name="T63" fmla="*/ 413 h 754"/>
                  <a:gd name="T64" fmla="*/ 563 w 870"/>
                  <a:gd name="T65" fmla="*/ 306 h 754"/>
                  <a:gd name="T66" fmla="*/ 563 w 870"/>
                  <a:gd name="T67" fmla="*/ 254 h 754"/>
                  <a:gd name="T68" fmla="*/ 676 w 870"/>
                  <a:gd name="T69" fmla="*/ 301 h 754"/>
                  <a:gd name="T70" fmla="*/ 563 w 870"/>
                  <a:gd name="T71" fmla="*/ 194 h 754"/>
                  <a:gd name="T72" fmla="*/ 563 w 870"/>
                  <a:gd name="T73" fmla="*/ 142 h 754"/>
                  <a:gd name="T74" fmla="*/ 676 w 870"/>
                  <a:gd name="T75" fmla="*/ 189 h 754"/>
                  <a:gd name="T76" fmla="*/ 224 w 870"/>
                  <a:gd name="T77" fmla="*/ 558 h 754"/>
                  <a:gd name="T78" fmla="*/ 22 w 870"/>
                  <a:gd name="T79" fmla="*/ 44 h 754"/>
                  <a:gd name="T80" fmla="*/ 135 w 870"/>
                  <a:gd name="T81" fmla="*/ 0 h 754"/>
                  <a:gd name="T82" fmla="*/ 737 w 870"/>
                  <a:gd name="T83" fmla="*/ 514 h 754"/>
                  <a:gd name="T84" fmla="*/ 677 w 870"/>
                  <a:gd name="T85" fmla="*/ 754 h 754"/>
                  <a:gd name="T86" fmla="*/ 754 w 870"/>
                  <a:gd name="T87" fmla="*/ 677 h 754"/>
                  <a:gd name="T88" fmla="*/ 205 w 870"/>
                  <a:gd name="T89" fmla="*/ 67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0" h="754">
                    <a:moveTo>
                      <a:pt x="856" y="84"/>
                    </a:moveTo>
                    <a:cubicBezTo>
                      <a:pt x="213" y="84"/>
                      <a:pt x="213" y="84"/>
                      <a:pt x="213" y="84"/>
                    </a:cubicBezTo>
                    <a:cubicBezTo>
                      <a:pt x="205" y="84"/>
                      <a:pt x="199" y="91"/>
                      <a:pt x="199" y="98"/>
                    </a:cubicBezTo>
                    <a:cubicBezTo>
                      <a:pt x="199" y="99"/>
                      <a:pt x="199" y="99"/>
                      <a:pt x="199" y="100"/>
                    </a:cubicBezTo>
                    <a:cubicBezTo>
                      <a:pt x="205" y="138"/>
                      <a:pt x="205" y="138"/>
                      <a:pt x="205" y="138"/>
                    </a:cubicBezTo>
                    <a:cubicBezTo>
                      <a:pt x="206" y="140"/>
                      <a:pt x="208" y="142"/>
                      <a:pt x="210" y="142"/>
                    </a:cubicBezTo>
                    <a:cubicBezTo>
                      <a:pt x="356" y="142"/>
                      <a:pt x="356" y="142"/>
                      <a:pt x="356" y="142"/>
                    </a:cubicBezTo>
                    <a:cubicBezTo>
                      <a:pt x="358" y="142"/>
                      <a:pt x="360" y="144"/>
                      <a:pt x="360" y="147"/>
                    </a:cubicBezTo>
                    <a:cubicBezTo>
                      <a:pt x="360" y="189"/>
                      <a:pt x="360" y="189"/>
                      <a:pt x="360" y="189"/>
                    </a:cubicBezTo>
                    <a:cubicBezTo>
                      <a:pt x="360" y="191"/>
                      <a:pt x="358" y="194"/>
                      <a:pt x="356" y="194"/>
                    </a:cubicBezTo>
                    <a:cubicBezTo>
                      <a:pt x="221" y="194"/>
                      <a:pt x="221" y="194"/>
                      <a:pt x="221" y="194"/>
                    </a:cubicBezTo>
                    <a:cubicBezTo>
                      <a:pt x="218" y="194"/>
                      <a:pt x="216" y="196"/>
                      <a:pt x="217" y="199"/>
                    </a:cubicBezTo>
                    <a:cubicBezTo>
                      <a:pt x="226" y="250"/>
                      <a:pt x="226" y="250"/>
                      <a:pt x="226" y="250"/>
                    </a:cubicBezTo>
                    <a:cubicBezTo>
                      <a:pt x="226" y="252"/>
                      <a:pt x="228" y="254"/>
                      <a:pt x="231" y="254"/>
                    </a:cubicBezTo>
                    <a:cubicBezTo>
                      <a:pt x="356" y="254"/>
                      <a:pt x="356" y="254"/>
                      <a:pt x="356" y="254"/>
                    </a:cubicBezTo>
                    <a:cubicBezTo>
                      <a:pt x="358" y="254"/>
                      <a:pt x="360" y="256"/>
                      <a:pt x="360" y="259"/>
                    </a:cubicBezTo>
                    <a:cubicBezTo>
                      <a:pt x="360" y="301"/>
                      <a:pt x="360" y="301"/>
                      <a:pt x="360" y="301"/>
                    </a:cubicBezTo>
                    <a:cubicBezTo>
                      <a:pt x="360" y="304"/>
                      <a:pt x="358" y="306"/>
                      <a:pt x="356" y="306"/>
                    </a:cubicBezTo>
                    <a:cubicBezTo>
                      <a:pt x="241" y="306"/>
                      <a:pt x="241" y="306"/>
                      <a:pt x="241" y="306"/>
                    </a:cubicBezTo>
                    <a:cubicBezTo>
                      <a:pt x="239" y="306"/>
                      <a:pt x="236" y="309"/>
                      <a:pt x="237" y="311"/>
                    </a:cubicBezTo>
                    <a:cubicBezTo>
                      <a:pt x="246" y="362"/>
                      <a:pt x="246" y="362"/>
                      <a:pt x="246" y="362"/>
                    </a:cubicBezTo>
                    <a:cubicBezTo>
                      <a:pt x="246" y="364"/>
                      <a:pt x="248" y="366"/>
                      <a:pt x="251" y="366"/>
                    </a:cubicBezTo>
                    <a:cubicBezTo>
                      <a:pt x="356" y="366"/>
                      <a:pt x="356" y="366"/>
                      <a:pt x="356" y="366"/>
                    </a:cubicBezTo>
                    <a:cubicBezTo>
                      <a:pt x="358" y="366"/>
                      <a:pt x="360" y="368"/>
                      <a:pt x="360" y="371"/>
                    </a:cubicBezTo>
                    <a:cubicBezTo>
                      <a:pt x="360" y="413"/>
                      <a:pt x="360" y="413"/>
                      <a:pt x="360" y="413"/>
                    </a:cubicBezTo>
                    <a:cubicBezTo>
                      <a:pt x="360" y="416"/>
                      <a:pt x="358" y="418"/>
                      <a:pt x="356" y="418"/>
                    </a:cubicBezTo>
                    <a:cubicBezTo>
                      <a:pt x="261" y="418"/>
                      <a:pt x="261" y="418"/>
                      <a:pt x="261" y="418"/>
                    </a:cubicBezTo>
                    <a:cubicBezTo>
                      <a:pt x="257" y="418"/>
                      <a:pt x="255" y="421"/>
                      <a:pt x="256" y="424"/>
                    </a:cubicBezTo>
                    <a:cubicBezTo>
                      <a:pt x="263" y="464"/>
                      <a:pt x="263" y="464"/>
                      <a:pt x="263" y="464"/>
                    </a:cubicBezTo>
                    <a:cubicBezTo>
                      <a:pt x="263" y="465"/>
                      <a:pt x="263" y="465"/>
                      <a:pt x="263" y="465"/>
                    </a:cubicBezTo>
                    <a:cubicBezTo>
                      <a:pt x="263" y="473"/>
                      <a:pt x="270" y="479"/>
                      <a:pt x="277" y="479"/>
                    </a:cubicBezTo>
                    <a:cubicBezTo>
                      <a:pt x="800" y="479"/>
                      <a:pt x="800" y="479"/>
                      <a:pt x="800" y="479"/>
                    </a:cubicBezTo>
                    <a:cubicBezTo>
                      <a:pt x="808" y="479"/>
                      <a:pt x="814" y="473"/>
                      <a:pt x="814" y="465"/>
                    </a:cubicBezTo>
                    <a:cubicBezTo>
                      <a:pt x="821" y="424"/>
                      <a:pt x="821" y="424"/>
                      <a:pt x="821" y="424"/>
                    </a:cubicBezTo>
                    <a:cubicBezTo>
                      <a:pt x="821" y="421"/>
                      <a:pt x="819" y="418"/>
                      <a:pt x="816" y="418"/>
                    </a:cubicBezTo>
                    <a:cubicBezTo>
                      <a:pt x="721" y="418"/>
                      <a:pt x="721" y="418"/>
                      <a:pt x="721" y="418"/>
                    </a:cubicBezTo>
                    <a:cubicBezTo>
                      <a:pt x="718" y="418"/>
                      <a:pt x="716" y="416"/>
                      <a:pt x="716" y="413"/>
                    </a:cubicBezTo>
                    <a:cubicBezTo>
                      <a:pt x="716" y="371"/>
                      <a:pt x="716" y="371"/>
                      <a:pt x="716" y="371"/>
                    </a:cubicBezTo>
                    <a:cubicBezTo>
                      <a:pt x="716" y="368"/>
                      <a:pt x="718" y="366"/>
                      <a:pt x="721" y="366"/>
                    </a:cubicBezTo>
                    <a:cubicBezTo>
                      <a:pt x="826" y="366"/>
                      <a:pt x="826" y="366"/>
                      <a:pt x="826" y="366"/>
                    </a:cubicBezTo>
                    <a:cubicBezTo>
                      <a:pt x="828" y="366"/>
                      <a:pt x="830" y="364"/>
                      <a:pt x="831" y="362"/>
                    </a:cubicBezTo>
                    <a:cubicBezTo>
                      <a:pt x="838" y="311"/>
                      <a:pt x="838" y="311"/>
                      <a:pt x="838" y="311"/>
                    </a:cubicBezTo>
                    <a:cubicBezTo>
                      <a:pt x="839" y="309"/>
                      <a:pt x="836" y="306"/>
                      <a:pt x="834" y="306"/>
                    </a:cubicBezTo>
                    <a:cubicBezTo>
                      <a:pt x="721" y="306"/>
                      <a:pt x="721" y="306"/>
                      <a:pt x="721" y="306"/>
                    </a:cubicBezTo>
                    <a:cubicBezTo>
                      <a:pt x="718" y="306"/>
                      <a:pt x="716" y="304"/>
                      <a:pt x="716" y="301"/>
                    </a:cubicBezTo>
                    <a:cubicBezTo>
                      <a:pt x="716" y="259"/>
                      <a:pt x="716" y="259"/>
                      <a:pt x="716" y="259"/>
                    </a:cubicBezTo>
                    <a:cubicBezTo>
                      <a:pt x="716" y="256"/>
                      <a:pt x="718" y="254"/>
                      <a:pt x="721" y="254"/>
                    </a:cubicBezTo>
                    <a:cubicBezTo>
                      <a:pt x="843" y="254"/>
                      <a:pt x="843" y="254"/>
                      <a:pt x="843" y="254"/>
                    </a:cubicBezTo>
                    <a:cubicBezTo>
                      <a:pt x="845" y="254"/>
                      <a:pt x="847" y="252"/>
                      <a:pt x="848" y="250"/>
                    </a:cubicBezTo>
                    <a:cubicBezTo>
                      <a:pt x="855" y="199"/>
                      <a:pt x="855" y="199"/>
                      <a:pt x="855" y="199"/>
                    </a:cubicBezTo>
                    <a:cubicBezTo>
                      <a:pt x="856" y="196"/>
                      <a:pt x="853" y="194"/>
                      <a:pt x="850" y="194"/>
                    </a:cubicBezTo>
                    <a:cubicBezTo>
                      <a:pt x="721" y="194"/>
                      <a:pt x="721" y="194"/>
                      <a:pt x="721" y="194"/>
                    </a:cubicBezTo>
                    <a:cubicBezTo>
                      <a:pt x="718" y="194"/>
                      <a:pt x="716" y="191"/>
                      <a:pt x="716" y="189"/>
                    </a:cubicBezTo>
                    <a:cubicBezTo>
                      <a:pt x="716" y="147"/>
                      <a:pt x="716" y="147"/>
                      <a:pt x="716" y="147"/>
                    </a:cubicBezTo>
                    <a:cubicBezTo>
                      <a:pt x="716" y="144"/>
                      <a:pt x="718" y="142"/>
                      <a:pt x="721" y="142"/>
                    </a:cubicBezTo>
                    <a:cubicBezTo>
                      <a:pt x="860" y="142"/>
                      <a:pt x="860" y="142"/>
                      <a:pt x="860" y="142"/>
                    </a:cubicBezTo>
                    <a:cubicBezTo>
                      <a:pt x="862" y="142"/>
                      <a:pt x="864" y="140"/>
                      <a:pt x="864" y="138"/>
                    </a:cubicBezTo>
                    <a:cubicBezTo>
                      <a:pt x="870" y="99"/>
                      <a:pt x="870" y="99"/>
                      <a:pt x="870" y="99"/>
                    </a:cubicBezTo>
                    <a:cubicBezTo>
                      <a:pt x="870" y="99"/>
                      <a:pt x="870" y="99"/>
                      <a:pt x="870" y="98"/>
                    </a:cubicBezTo>
                    <a:cubicBezTo>
                      <a:pt x="870" y="91"/>
                      <a:pt x="863" y="84"/>
                      <a:pt x="856" y="84"/>
                    </a:cubicBezTo>
                    <a:close/>
                    <a:moveTo>
                      <a:pt x="518" y="413"/>
                    </a:moveTo>
                    <a:cubicBezTo>
                      <a:pt x="518" y="416"/>
                      <a:pt x="516" y="418"/>
                      <a:pt x="513" y="418"/>
                    </a:cubicBezTo>
                    <a:cubicBezTo>
                      <a:pt x="405" y="418"/>
                      <a:pt x="405" y="418"/>
                      <a:pt x="405" y="418"/>
                    </a:cubicBezTo>
                    <a:cubicBezTo>
                      <a:pt x="403" y="418"/>
                      <a:pt x="400" y="416"/>
                      <a:pt x="400" y="413"/>
                    </a:cubicBezTo>
                    <a:cubicBezTo>
                      <a:pt x="400" y="371"/>
                      <a:pt x="400" y="371"/>
                      <a:pt x="400" y="371"/>
                    </a:cubicBezTo>
                    <a:cubicBezTo>
                      <a:pt x="400" y="368"/>
                      <a:pt x="403" y="366"/>
                      <a:pt x="405" y="366"/>
                    </a:cubicBezTo>
                    <a:cubicBezTo>
                      <a:pt x="513" y="366"/>
                      <a:pt x="513" y="366"/>
                      <a:pt x="513" y="366"/>
                    </a:cubicBezTo>
                    <a:cubicBezTo>
                      <a:pt x="516" y="366"/>
                      <a:pt x="518" y="368"/>
                      <a:pt x="518" y="371"/>
                    </a:cubicBezTo>
                    <a:cubicBezTo>
                      <a:pt x="518" y="413"/>
                      <a:pt x="518" y="413"/>
                      <a:pt x="518" y="413"/>
                    </a:cubicBezTo>
                    <a:close/>
                    <a:moveTo>
                      <a:pt x="518" y="301"/>
                    </a:moveTo>
                    <a:cubicBezTo>
                      <a:pt x="518" y="304"/>
                      <a:pt x="516" y="306"/>
                      <a:pt x="513" y="306"/>
                    </a:cubicBezTo>
                    <a:cubicBezTo>
                      <a:pt x="405" y="306"/>
                      <a:pt x="405" y="306"/>
                      <a:pt x="405" y="306"/>
                    </a:cubicBezTo>
                    <a:cubicBezTo>
                      <a:pt x="403" y="306"/>
                      <a:pt x="400" y="304"/>
                      <a:pt x="400" y="301"/>
                    </a:cubicBezTo>
                    <a:cubicBezTo>
                      <a:pt x="400" y="259"/>
                      <a:pt x="400" y="259"/>
                      <a:pt x="400" y="259"/>
                    </a:cubicBezTo>
                    <a:cubicBezTo>
                      <a:pt x="400" y="256"/>
                      <a:pt x="403" y="254"/>
                      <a:pt x="405" y="254"/>
                    </a:cubicBezTo>
                    <a:cubicBezTo>
                      <a:pt x="513" y="254"/>
                      <a:pt x="513" y="254"/>
                      <a:pt x="513" y="254"/>
                    </a:cubicBezTo>
                    <a:cubicBezTo>
                      <a:pt x="516" y="254"/>
                      <a:pt x="518" y="256"/>
                      <a:pt x="518" y="259"/>
                    </a:cubicBezTo>
                    <a:cubicBezTo>
                      <a:pt x="518" y="301"/>
                      <a:pt x="518" y="301"/>
                      <a:pt x="518" y="301"/>
                    </a:cubicBezTo>
                    <a:close/>
                    <a:moveTo>
                      <a:pt x="518" y="189"/>
                    </a:moveTo>
                    <a:cubicBezTo>
                      <a:pt x="518" y="191"/>
                      <a:pt x="516" y="194"/>
                      <a:pt x="513" y="194"/>
                    </a:cubicBezTo>
                    <a:cubicBezTo>
                      <a:pt x="405" y="194"/>
                      <a:pt x="405" y="194"/>
                      <a:pt x="405" y="194"/>
                    </a:cubicBezTo>
                    <a:cubicBezTo>
                      <a:pt x="403" y="194"/>
                      <a:pt x="400" y="191"/>
                      <a:pt x="400" y="189"/>
                    </a:cubicBezTo>
                    <a:cubicBezTo>
                      <a:pt x="400" y="147"/>
                      <a:pt x="400" y="147"/>
                      <a:pt x="400" y="147"/>
                    </a:cubicBezTo>
                    <a:cubicBezTo>
                      <a:pt x="400" y="144"/>
                      <a:pt x="403" y="142"/>
                      <a:pt x="405" y="142"/>
                    </a:cubicBezTo>
                    <a:cubicBezTo>
                      <a:pt x="513" y="142"/>
                      <a:pt x="513" y="142"/>
                      <a:pt x="513" y="142"/>
                    </a:cubicBezTo>
                    <a:cubicBezTo>
                      <a:pt x="516" y="142"/>
                      <a:pt x="518" y="144"/>
                      <a:pt x="518" y="147"/>
                    </a:cubicBezTo>
                    <a:cubicBezTo>
                      <a:pt x="518" y="189"/>
                      <a:pt x="518" y="189"/>
                      <a:pt x="518" y="189"/>
                    </a:cubicBezTo>
                    <a:close/>
                    <a:moveTo>
                      <a:pt x="676" y="413"/>
                    </a:moveTo>
                    <a:cubicBezTo>
                      <a:pt x="676" y="416"/>
                      <a:pt x="674" y="418"/>
                      <a:pt x="671" y="418"/>
                    </a:cubicBezTo>
                    <a:cubicBezTo>
                      <a:pt x="563" y="418"/>
                      <a:pt x="563" y="418"/>
                      <a:pt x="563" y="418"/>
                    </a:cubicBezTo>
                    <a:cubicBezTo>
                      <a:pt x="561" y="418"/>
                      <a:pt x="558" y="416"/>
                      <a:pt x="558" y="413"/>
                    </a:cubicBezTo>
                    <a:cubicBezTo>
                      <a:pt x="558" y="371"/>
                      <a:pt x="558" y="371"/>
                      <a:pt x="558" y="371"/>
                    </a:cubicBezTo>
                    <a:cubicBezTo>
                      <a:pt x="558" y="368"/>
                      <a:pt x="561" y="366"/>
                      <a:pt x="563" y="366"/>
                    </a:cubicBezTo>
                    <a:cubicBezTo>
                      <a:pt x="671" y="366"/>
                      <a:pt x="671" y="366"/>
                      <a:pt x="671" y="366"/>
                    </a:cubicBezTo>
                    <a:cubicBezTo>
                      <a:pt x="674" y="366"/>
                      <a:pt x="676" y="368"/>
                      <a:pt x="676" y="371"/>
                    </a:cubicBezTo>
                    <a:cubicBezTo>
                      <a:pt x="676" y="413"/>
                      <a:pt x="676" y="413"/>
                      <a:pt x="676" y="413"/>
                    </a:cubicBezTo>
                    <a:close/>
                    <a:moveTo>
                      <a:pt x="676" y="301"/>
                    </a:moveTo>
                    <a:cubicBezTo>
                      <a:pt x="676" y="304"/>
                      <a:pt x="674" y="306"/>
                      <a:pt x="671" y="306"/>
                    </a:cubicBezTo>
                    <a:cubicBezTo>
                      <a:pt x="563" y="306"/>
                      <a:pt x="563" y="306"/>
                      <a:pt x="563" y="306"/>
                    </a:cubicBezTo>
                    <a:cubicBezTo>
                      <a:pt x="561" y="306"/>
                      <a:pt x="558" y="304"/>
                      <a:pt x="558" y="301"/>
                    </a:cubicBezTo>
                    <a:cubicBezTo>
                      <a:pt x="558" y="259"/>
                      <a:pt x="558" y="259"/>
                      <a:pt x="558" y="259"/>
                    </a:cubicBezTo>
                    <a:cubicBezTo>
                      <a:pt x="558" y="256"/>
                      <a:pt x="561" y="254"/>
                      <a:pt x="563" y="254"/>
                    </a:cubicBezTo>
                    <a:cubicBezTo>
                      <a:pt x="671" y="254"/>
                      <a:pt x="671" y="254"/>
                      <a:pt x="671" y="254"/>
                    </a:cubicBezTo>
                    <a:cubicBezTo>
                      <a:pt x="674" y="254"/>
                      <a:pt x="676" y="256"/>
                      <a:pt x="676" y="259"/>
                    </a:cubicBezTo>
                    <a:cubicBezTo>
                      <a:pt x="676" y="301"/>
                      <a:pt x="676" y="301"/>
                      <a:pt x="676" y="301"/>
                    </a:cubicBezTo>
                    <a:close/>
                    <a:moveTo>
                      <a:pt x="676" y="189"/>
                    </a:moveTo>
                    <a:cubicBezTo>
                      <a:pt x="676" y="191"/>
                      <a:pt x="674" y="194"/>
                      <a:pt x="671" y="194"/>
                    </a:cubicBezTo>
                    <a:cubicBezTo>
                      <a:pt x="563" y="194"/>
                      <a:pt x="563" y="194"/>
                      <a:pt x="563" y="194"/>
                    </a:cubicBezTo>
                    <a:cubicBezTo>
                      <a:pt x="561" y="194"/>
                      <a:pt x="558" y="191"/>
                      <a:pt x="558" y="189"/>
                    </a:cubicBezTo>
                    <a:cubicBezTo>
                      <a:pt x="558" y="147"/>
                      <a:pt x="558" y="147"/>
                      <a:pt x="558" y="147"/>
                    </a:cubicBezTo>
                    <a:cubicBezTo>
                      <a:pt x="558" y="144"/>
                      <a:pt x="561" y="142"/>
                      <a:pt x="563" y="142"/>
                    </a:cubicBezTo>
                    <a:cubicBezTo>
                      <a:pt x="671" y="142"/>
                      <a:pt x="671" y="142"/>
                      <a:pt x="671" y="142"/>
                    </a:cubicBezTo>
                    <a:cubicBezTo>
                      <a:pt x="674" y="142"/>
                      <a:pt x="676" y="144"/>
                      <a:pt x="676" y="147"/>
                    </a:cubicBezTo>
                    <a:cubicBezTo>
                      <a:pt x="676" y="189"/>
                      <a:pt x="676" y="189"/>
                      <a:pt x="676" y="189"/>
                    </a:cubicBezTo>
                    <a:close/>
                    <a:moveTo>
                      <a:pt x="759" y="536"/>
                    </a:moveTo>
                    <a:cubicBezTo>
                      <a:pt x="759" y="548"/>
                      <a:pt x="749" y="558"/>
                      <a:pt x="737" y="558"/>
                    </a:cubicBezTo>
                    <a:cubicBezTo>
                      <a:pt x="224" y="558"/>
                      <a:pt x="224" y="558"/>
                      <a:pt x="224" y="558"/>
                    </a:cubicBezTo>
                    <a:cubicBezTo>
                      <a:pt x="214" y="558"/>
                      <a:pt x="204" y="550"/>
                      <a:pt x="203" y="540"/>
                    </a:cubicBezTo>
                    <a:cubicBezTo>
                      <a:pt x="117" y="44"/>
                      <a:pt x="117" y="44"/>
                      <a:pt x="117" y="44"/>
                    </a:cubicBezTo>
                    <a:cubicBezTo>
                      <a:pt x="22" y="44"/>
                      <a:pt x="22" y="44"/>
                      <a:pt x="22" y="44"/>
                    </a:cubicBezTo>
                    <a:cubicBezTo>
                      <a:pt x="10" y="44"/>
                      <a:pt x="0" y="35"/>
                      <a:pt x="0" y="22"/>
                    </a:cubicBezTo>
                    <a:cubicBezTo>
                      <a:pt x="0" y="10"/>
                      <a:pt x="10" y="0"/>
                      <a:pt x="22" y="0"/>
                    </a:cubicBezTo>
                    <a:cubicBezTo>
                      <a:pt x="135" y="0"/>
                      <a:pt x="135" y="0"/>
                      <a:pt x="135" y="0"/>
                    </a:cubicBezTo>
                    <a:cubicBezTo>
                      <a:pt x="146" y="0"/>
                      <a:pt x="155" y="8"/>
                      <a:pt x="157" y="19"/>
                    </a:cubicBezTo>
                    <a:cubicBezTo>
                      <a:pt x="243" y="514"/>
                      <a:pt x="243" y="514"/>
                      <a:pt x="243" y="514"/>
                    </a:cubicBezTo>
                    <a:cubicBezTo>
                      <a:pt x="737" y="514"/>
                      <a:pt x="737" y="514"/>
                      <a:pt x="737" y="514"/>
                    </a:cubicBezTo>
                    <a:cubicBezTo>
                      <a:pt x="749" y="514"/>
                      <a:pt x="759" y="524"/>
                      <a:pt x="759" y="536"/>
                    </a:cubicBezTo>
                    <a:close/>
                    <a:moveTo>
                      <a:pt x="754" y="677"/>
                    </a:moveTo>
                    <a:cubicBezTo>
                      <a:pt x="754" y="720"/>
                      <a:pt x="720" y="754"/>
                      <a:pt x="677" y="754"/>
                    </a:cubicBezTo>
                    <a:cubicBezTo>
                      <a:pt x="635" y="754"/>
                      <a:pt x="600" y="720"/>
                      <a:pt x="600" y="677"/>
                    </a:cubicBezTo>
                    <a:cubicBezTo>
                      <a:pt x="600" y="635"/>
                      <a:pt x="635" y="600"/>
                      <a:pt x="677" y="600"/>
                    </a:cubicBezTo>
                    <a:cubicBezTo>
                      <a:pt x="720" y="600"/>
                      <a:pt x="754" y="635"/>
                      <a:pt x="754" y="677"/>
                    </a:cubicBezTo>
                    <a:close/>
                    <a:moveTo>
                      <a:pt x="358" y="677"/>
                    </a:moveTo>
                    <a:cubicBezTo>
                      <a:pt x="358" y="720"/>
                      <a:pt x="324" y="754"/>
                      <a:pt x="281" y="754"/>
                    </a:cubicBezTo>
                    <a:cubicBezTo>
                      <a:pt x="239" y="754"/>
                      <a:pt x="205" y="720"/>
                      <a:pt x="205" y="677"/>
                    </a:cubicBezTo>
                    <a:cubicBezTo>
                      <a:pt x="205" y="635"/>
                      <a:pt x="239" y="600"/>
                      <a:pt x="281" y="600"/>
                    </a:cubicBezTo>
                    <a:cubicBezTo>
                      <a:pt x="324" y="600"/>
                      <a:pt x="358" y="635"/>
                      <a:pt x="358" y="677"/>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50" name="Rectangle 22"/>
            <p:cNvSpPr>
              <a:spLocks noChangeArrowheads="1"/>
            </p:cNvSpPr>
            <p:nvPr/>
          </p:nvSpPr>
          <p:spPr bwMode="auto">
            <a:xfrm>
              <a:off x="9506539" y="2703712"/>
              <a:ext cx="7566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Retail</a:t>
              </a:r>
              <a:r>
                <a:rPr kumimoji="0" lang="en-US" altLang="de-DE" sz="2000" b="0"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 </a:t>
              </a:r>
              <a:endParaRPr kumimoji="0" lang="en-US" altLang="de-DE" sz="2400" b="0" i="0" u="none" strike="noStrike" kern="1200" cap="none" spc="0" normalizeH="0" baseline="0" noProof="0" dirty="0">
                <a:ln>
                  <a:noFill/>
                </a:ln>
                <a:solidFill>
                  <a:srgbClr val="B2B2B2"/>
                </a:solidFill>
                <a:effectLst/>
                <a:uLnTx/>
                <a:uFillTx/>
                <a:latin typeface="Arial" panose="020B0604020202020204" pitchFamily="34" charset="0"/>
                <a:ea typeface="+mn-ea"/>
                <a:cs typeface="+mn-cs"/>
              </a:endParaRPr>
            </a:p>
          </p:txBody>
        </p:sp>
      </p:grpSp>
      <p:grpSp>
        <p:nvGrpSpPr>
          <p:cNvPr id="13" name="Group 12"/>
          <p:cNvGrpSpPr/>
          <p:nvPr/>
        </p:nvGrpSpPr>
        <p:grpSpPr>
          <a:xfrm>
            <a:off x="8205372" y="2699070"/>
            <a:ext cx="3502054" cy="730724"/>
            <a:chOff x="8205372" y="2699070"/>
            <a:chExt cx="3502054" cy="730724"/>
          </a:xfrm>
        </p:grpSpPr>
        <p:grpSp>
          <p:nvGrpSpPr>
            <p:cNvPr id="8" name="Group 7"/>
            <p:cNvGrpSpPr/>
            <p:nvPr/>
          </p:nvGrpSpPr>
          <p:grpSpPr>
            <a:xfrm>
              <a:off x="8205372" y="2699070"/>
              <a:ext cx="564064" cy="559734"/>
              <a:chOff x="8205372" y="2699070"/>
              <a:chExt cx="564064" cy="559734"/>
            </a:xfrm>
          </p:grpSpPr>
          <p:sp>
            <p:nvSpPr>
              <p:cNvPr id="207" name="Oval 206"/>
              <p:cNvSpPr/>
              <p:nvPr/>
            </p:nvSpPr>
            <p:spPr bwMode="gray">
              <a:xfrm>
                <a:off x="8205372" y="2699070"/>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9" name="AutoShape 3"/>
              <p:cNvSpPr>
                <a:spLocks noChangeAspect="1" noChangeArrowheads="1" noTextEdit="1"/>
              </p:cNvSpPr>
              <p:nvPr/>
            </p:nvSpPr>
            <p:spPr bwMode="auto">
              <a:xfrm>
                <a:off x="8268818" y="2761815"/>
                <a:ext cx="437174" cy="43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210" name="Freeform 5"/>
              <p:cNvSpPr>
                <a:spLocks noEditPoints="1"/>
              </p:cNvSpPr>
              <p:nvPr/>
            </p:nvSpPr>
            <p:spPr bwMode="auto">
              <a:xfrm>
                <a:off x="8310310" y="2787920"/>
                <a:ext cx="384987" cy="382456"/>
              </a:xfrm>
              <a:custGeom>
                <a:avLst/>
                <a:gdLst>
                  <a:gd name="T0" fmla="*/ 440 w 880"/>
                  <a:gd name="T1" fmla="*/ 88 h 880"/>
                  <a:gd name="T2" fmla="*/ 88 w 880"/>
                  <a:gd name="T3" fmla="*/ 440 h 880"/>
                  <a:gd name="T4" fmla="*/ 440 w 880"/>
                  <a:gd name="T5" fmla="*/ 792 h 880"/>
                  <a:gd name="T6" fmla="*/ 792 w 880"/>
                  <a:gd name="T7" fmla="*/ 440 h 880"/>
                  <a:gd name="T8" fmla="*/ 440 w 880"/>
                  <a:gd name="T9" fmla="*/ 88 h 880"/>
                  <a:gd name="T10" fmla="*/ 532 w 880"/>
                  <a:gd name="T11" fmla="*/ 590 h 880"/>
                  <a:gd name="T12" fmla="*/ 467 w 880"/>
                  <a:gd name="T13" fmla="*/ 627 h 880"/>
                  <a:gd name="T14" fmla="*/ 467 w 880"/>
                  <a:gd name="T15" fmla="*/ 687 h 880"/>
                  <a:gd name="T16" fmla="*/ 407 w 880"/>
                  <a:gd name="T17" fmla="*/ 687 h 880"/>
                  <a:gd name="T18" fmla="*/ 407 w 880"/>
                  <a:gd name="T19" fmla="*/ 632 h 880"/>
                  <a:gd name="T20" fmla="*/ 324 w 880"/>
                  <a:gd name="T21" fmla="*/ 605 h 880"/>
                  <a:gd name="T22" fmla="*/ 349 w 880"/>
                  <a:gd name="T23" fmla="*/ 544 h 880"/>
                  <a:gd name="T24" fmla="*/ 428 w 880"/>
                  <a:gd name="T25" fmla="*/ 572 h 880"/>
                  <a:gd name="T26" fmla="*/ 488 w 880"/>
                  <a:gd name="T27" fmla="*/ 531 h 880"/>
                  <a:gd name="T28" fmla="*/ 473 w 880"/>
                  <a:gd name="T29" fmla="*/ 492 h 880"/>
                  <a:gd name="T30" fmla="*/ 415 w 880"/>
                  <a:gd name="T31" fmla="*/ 452 h 880"/>
                  <a:gd name="T32" fmla="*/ 357 w 880"/>
                  <a:gd name="T33" fmla="*/ 417 h 880"/>
                  <a:gd name="T34" fmla="*/ 333 w 880"/>
                  <a:gd name="T35" fmla="*/ 383 h 880"/>
                  <a:gd name="T36" fmla="*/ 325 w 880"/>
                  <a:gd name="T37" fmla="*/ 339 h 880"/>
                  <a:gd name="T38" fmla="*/ 347 w 880"/>
                  <a:gd name="T39" fmla="*/ 276 h 880"/>
                  <a:gd name="T40" fmla="*/ 407 w 880"/>
                  <a:gd name="T41" fmla="*/ 240 h 880"/>
                  <a:gd name="T42" fmla="*/ 407 w 880"/>
                  <a:gd name="T43" fmla="*/ 193 h 880"/>
                  <a:gd name="T44" fmla="*/ 467 w 880"/>
                  <a:gd name="T45" fmla="*/ 193 h 880"/>
                  <a:gd name="T46" fmla="*/ 467 w 880"/>
                  <a:gd name="T47" fmla="*/ 237 h 880"/>
                  <a:gd name="T48" fmla="*/ 538 w 880"/>
                  <a:gd name="T49" fmla="*/ 261 h 880"/>
                  <a:gd name="T50" fmla="*/ 518 w 880"/>
                  <a:gd name="T51" fmla="*/ 320 h 880"/>
                  <a:gd name="T52" fmla="*/ 442 w 880"/>
                  <a:gd name="T53" fmla="*/ 294 h 880"/>
                  <a:gd name="T54" fmla="*/ 406 w 880"/>
                  <a:gd name="T55" fmla="*/ 307 h 880"/>
                  <a:gd name="T56" fmla="*/ 393 w 880"/>
                  <a:gd name="T57" fmla="*/ 339 h 880"/>
                  <a:gd name="T58" fmla="*/ 466 w 880"/>
                  <a:gd name="T59" fmla="*/ 407 h 880"/>
                  <a:gd name="T60" fmla="*/ 521 w 880"/>
                  <a:gd name="T61" fmla="*/ 442 h 880"/>
                  <a:gd name="T62" fmla="*/ 547 w 880"/>
                  <a:gd name="T63" fmla="*/ 479 h 880"/>
                  <a:gd name="T64" fmla="*/ 556 w 880"/>
                  <a:gd name="T65" fmla="*/ 526 h 880"/>
                  <a:gd name="T66" fmla="*/ 532 w 880"/>
                  <a:gd name="T67" fmla="*/ 590 h 880"/>
                  <a:gd name="T68" fmla="*/ 440 w 880"/>
                  <a:gd name="T69" fmla="*/ 880 h 880"/>
                  <a:gd name="T70" fmla="*/ 0 w 880"/>
                  <a:gd name="T71" fmla="*/ 440 h 880"/>
                  <a:gd name="T72" fmla="*/ 440 w 880"/>
                  <a:gd name="T73" fmla="*/ 0 h 880"/>
                  <a:gd name="T74" fmla="*/ 880 w 880"/>
                  <a:gd name="T75" fmla="*/ 440 h 880"/>
                  <a:gd name="T76" fmla="*/ 440 w 880"/>
                  <a:gd name="T77" fmla="*/ 880 h 880"/>
                  <a:gd name="T78" fmla="*/ 440 w 880"/>
                  <a:gd name="T79" fmla="*/ 44 h 880"/>
                  <a:gd name="T80" fmla="*/ 44 w 880"/>
                  <a:gd name="T81" fmla="*/ 440 h 880"/>
                  <a:gd name="T82" fmla="*/ 440 w 880"/>
                  <a:gd name="T83" fmla="*/ 836 h 880"/>
                  <a:gd name="T84" fmla="*/ 836 w 880"/>
                  <a:gd name="T85" fmla="*/ 440 h 880"/>
                  <a:gd name="T86" fmla="*/ 440 w 880"/>
                  <a:gd name="T87" fmla="*/ 4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0" h="880">
                    <a:moveTo>
                      <a:pt x="440" y="88"/>
                    </a:moveTo>
                    <a:cubicBezTo>
                      <a:pt x="246" y="88"/>
                      <a:pt x="88" y="246"/>
                      <a:pt x="88" y="440"/>
                    </a:cubicBezTo>
                    <a:cubicBezTo>
                      <a:pt x="88" y="634"/>
                      <a:pt x="246" y="792"/>
                      <a:pt x="440" y="792"/>
                    </a:cubicBezTo>
                    <a:cubicBezTo>
                      <a:pt x="634" y="792"/>
                      <a:pt x="792" y="634"/>
                      <a:pt x="792" y="440"/>
                    </a:cubicBezTo>
                    <a:cubicBezTo>
                      <a:pt x="792" y="246"/>
                      <a:pt x="634" y="88"/>
                      <a:pt x="440" y="88"/>
                    </a:cubicBezTo>
                    <a:close/>
                    <a:moveTo>
                      <a:pt x="532" y="590"/>
                    </a:moveTo>
                    <a:cubicBezTo>
                      <a:pt x="517" y="608"/>
                      <a:pt x="495" y="620"/>
                      <a:pt x="467" y="627"/>
                    </a:cubicBezTo>
                    <a:cubicBezTo>
                      <a:pt x="467" y="687"/>
                      <a:pt x="467" y="687"/>
                      <a:pt x="467" y="687"/>
                    </a:cubicBezTo>
                    <a:cubicBezTo>
                      <a:pt x="407" y="687"/>
                      <a:pt x="407" y="687"/>
                      <a:pt x="407" y="687"/>
                    </a:cubicBezTo>
                    <a:cubicBezTo>
                      <a:pt x="407" y="632"/>
                      <a:pt x="407" y="632"/>
                      <a:pt x="407" y="632"/>
                    </a:cubicBezTo>
                    <a:cubicBezTo>
                      <a:pt x="377" y="630"/>
                      <a:pt x="349" y="621"/>
                      <a:pt x="324" y="605"/>
                    </a:cubicBezTo>
                    <a:cubicBezTo>
                      <a:pt x="349" y="544"/>
                      <a:pt x="349" y="544"/>
                      <a:pt x="349" y="544"/>
                    </a:cubicBezTo>
                    <a:cubicBezTo>
                      <a:pt x="376" y="563"/>
                      <a:pt x="402" y="572"/>
                      <a:pt x="428" y="572"/>
                    </a:cubicBezTo>
                    <a:cubicBezTo>
                      <a:pt x="468" y="572"/>
                      <a:pt x="488" y="558"/>
                      <a:pt x="488" y="531"/>
                    </a:cubicBezTo>
                    <a:cubicBezTo>
                      <a:pt x="488" y="517"/>
                      <a:pt x="483" y="504"/>
                      <a:pt x="473" y="492"/>
                    </a:cubicBezTo>
                    <a:cubicBezTo>
                      <a:pt x="463" y="480"/>
                      <a:pt x="443" y="466"/>
                      <a:pt x="415" y="452"/>
                    </a:cubicBezTo>
                    <a:cubicBezTo>
                      <a:pt x="386" y="438"/>
                      <a:pt x="367" y="426"/>
                      <a:pt x="357" y="417"/>
                    </a:cubicBezTo>
                    <a:cubicBezTo>
                      <a:pt x="346" y="407"/>
                      <a:pt x="338" y="396"/>
                      <a:pt x="333" y="383"/>
                    </a:cubicBezTo>
                    <a:cubicBezTo>
                      <a:pt x="327" y="370"/>
                      <a:pt x="325" y="355"/>
                      <a:pt x="325" y="339"/>
                    </a:cubicBezTo>
                    <a:cubicBezTo>
                      <a:pt x="325" y="315"/>
                      <a:pt x="332" y="295"/>
                      <a:pt x="347" y="276"/>
                    </a:cubicBezTo>
                    <a:cubicBezTo>
                      <a:pt x="362" y="258"/>
                      <a:pt x="382" y="246"/>
                      <a:pt x="407" y="240"/>
                    </a:cubicBezTo>
                    <a:cubicBezTo>
                      <a:pt x="407" y="193"/>
                      <a:pt x="407" y="193"/>
                      <a:pt x="407" y="193"/>
                    </a:cubicBezTo>
                    <a:cubicBezTo>
                      <a:pt x="467" y="193"/>
                      <a:pt x="467" y="193"/>
                      <a:pt x="467" y="193"/>
                    </a:cubicBezTo>
                    <a:cubicBezTo>
                      <a:pt x="467" y="237"/>
                      <a:pt x="467" y="237"/>
                      <a:pt x="467" y="237"/>
                    </a:cubicBezTo>
                    <a:cubicBezTo>
                      <a:pt x="499" y="241"/>
                      <a:pt x="523" y="248"/>
                      <a:pt x="538" y="261"/>
                    </a:cubicBezTo>
                    <a:cubicBezTo>
                      <a:pt x="518" y="320"/>
                      <a:pt x="518" y="320"/>
                      <a:pt x="518" y="320"/>
                    </a:cubicBezTo>
                    <a:cubicBezTo>
                      <a:pt x="494" y="302"/>
                      <a:pt x="469" y="294"/>
                      <a:pt x="442" y="294"/>
                    </a:cubicBezTo>
                    <a:cubicBezTo>
                      <a:pt x="426" y="294"/>
                      <a:pt x="414" y="298"/>
                      <a:pt x="406" y="307"/>
                    </a:cubicBezTo>
                    <a:cubicBezTo>
                      <a:pt x="397" y="315"/>
                      <a:pt x="393" y="326"/>
                      <a:pt x="393" y="339"/>
                    </a:cubicBezTo>
                    <a:cubicBezTo>
                      <a:pt x="393" y="361"/>
                      <a:pt x="417" y="383"/>
                      <a:pt x="466" y="407"/>
                    </a:cubicBezTo>
                    <a:cubicBezTo>
                      <a:pt x="491" y="420"/>
                      <a:pt x="510" y="431"/>
                      <a:pt x="521" y="442"/>
                    </a:cubicBezTo>
                    <a:cubicBezTo>
                      <a:pt x="532" y="452"/>
                      <a:pt x="541" y="465"/>
                      <a:pt x="547" y="479"/>
                    </a:cubicBezTo>
                    <a:cubicBezTo>
                      <a:pt x="553" y="493"/>
                      <a:pt x="556" y="508"/>
                      <a:pt x="556" y="526"/>
                    </a:cubicBezTo>
                    <a:cubicBezTo>
                      <a:pt x="556" y="550"/>
                      <a:pt x="548" y="571"/>
                      <a:pt x="532" y="590"/>
                    </a:cubicBezTo>
                    <a:close/>
                    <a:moveTo>
                      <a:pt x="440" y="880"/>
                    </a:moveTo>
                    <a:cubicBezTo>
                      <a:pt x="197" y="880"/>
                      <a:pt x="0" y="683"/>
                      <a:pt x="0" y="440"/>
                    </a:cubicBezTo>
                    <a:cubicBezTo>
                      <a:pt x="0" y="197"/>
                      <a:pt x="197" y="0"/>
                      <a:pt x="440" y="0"/>
                    </a:cubicBezTo>
                    <a:cubicBezTo>
                      <a:pt x="682" y="0"/>
                      <a:pt x="880" y="197"/>
                      <a:pt x="880" y="440"/>
                    </a:cubicBezTo>
                    <a:cubicBezTo>
                      <a:pt x="880" y="683"/>
                      <a:pt x="682" y="880"/>
                      <a:pt x="440" y="880"/>
                    </a:cubicBezTo>
                    <a:close/>
                    <a:moveTo>
                      <a:pt x="440" y="44"/>
                    </a:moveTo>
                    <a:cubicBezTo>
                      <a:pt x="222" y="44"/>
                      <a:pt x="44" y="222"/>
                      <a:pt x="44" y="440"/>
                    </a:cubicBezTo>
                    <a:cubicBezTo>
                      <a:pt x="44" y="658"/>
                      <a:pt x="222" y="836"/>
                      <a:pt x="440" y="836"/>
                    </a:cubicBezTo>
                    <a:cubicBezTo>
                      <a:pt x="658" y="836"/>
                      <a:pt x="836" y="658"/>
                      <a:pt x="836" y="440"/>
                    </a:cubicBezTo>
                    <a:cubicBezTo>
                      <a:pt x="836" y="222"/>
                      <a:pt x="658" y="44"/>
                      <a:pt x="440" y="44"/>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51" name="Rectangle 25"/>
            <p:cNvSpPr>
              <a:spLocks noChangeArrowheads="1"/>
            </p:cNvSpPr>
            <p:nvPr/>
          </p:nvSpPr>
          <p:spPr bwMode="auto">
            <a:xfrm>
              <a:off x="8759502" y="3122017"/>
              <a:ext cx="29479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Insurance and banking </a:t>
              </a:r>
              <a:endParaRPr kumimoji="0" lang="en-US" altLang="de-DE" sz="2400" b="1" i="0" u="none" strike="noStrike" kern="1200" cap="none" spc="0" normalizeH="0" baseline="0" noProof="0" dirty="0">
                <a:ln>
                  <a:noFill/>
                </a:ln>
                <a:solidFill>
                  <a:srgbClr val="B2B2B2"/>
                </a:solidFill>
                <a:effectLst/>
                <a:uLnTx/>
                <a:uFillTx/>
                <a:ea typeface="+mn-ea"/>
                <a:cs typeface="+mn-cs"/>
              </a:endParaRPr>
            </a:p>
          </p:txBody>
        </p:sp>
      </p:grpSp>
      <p:grpSp>
        <p:nvGrpSpPr>
          <p:cNvPr id="14" name="Group 13"/>
          <p:cNvGrpSpPr/>
          <p:nvPr/>
        </p:nvGrpSpPr>
        <p:grpSpPr>
          <a:xfrm>
            <a:off x="7691450" y="3186796"/>
            <a:ext cx="2162063" cy="675045"/>
            <a:chOff x="7691450" y="3186796"/>
            <a:chExt cx="2162063" cy="675045"/>
          </a:xfrm>
        </p:grpSpPr>
        <p:grpSp>
          <p:nvGrpSpPr>
            <p:cNvPr id="7" name="Group 6"/>
            <p:cNvGrpSpPr/>
            <p:nvPr/>
          </p:nvGrpSpPr>
          <p:grpSpPr>
            <a:xfrm>
              <a:off x="7691450" y="3186796"/>
              <a:ext cx="564064" cy="559734"/>
              <a:chOff x="7691450" y="3186796"/>
              <a:chExt cx="564064" cy="559734"/>
            </a:xfrm>
          </p:grpSpPr>
          <p:sp>
            <p:nvSpPr>
              <p:cNvPr id="211" name="Oval 210"/>
              <p:cNvSpPr/>
              <p:nvPr/>
            </p:nvSpPr>
            <p:spPr bwMode="gray">
              <a:xfrm>
                <a:off x="7691450" y="3186796"/>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3" name="AutoShape 3">
                <a:extLst>
                  <a:ext uri="{FF2B5EF4-FFF2-40B4-BE49-F238E27FC236}">
                    <a16:creationId xmlns:a16="http://schemas.microsoft.com/office/drawing/2014/main" id="{DACE1E2D-0454-43B2-82A8-CCDF3355B099}"/>
                  </a:ext>
                </a:extLst>
              </p:cNvPr>
              <p:cNvSpPr>
                <a:spLocks noChangeAspect="1" noChangeArrowheads="1" noTextEdit="1"/>
              </p:cNvSpPr>
              <p:nvPr/>
            </p:nvSpPr>
            <p:spPr bwMode="auto">
              <a:xfrm>
                <a:off x="7735516" y="3233274"/>
                <a:ext cx="476907" cy="47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224" name="Freeform 5">
                <a:extLst>
                  <a:ext uri="{FF2B5EF4-FFF2-40B4-BE49-F238E27FC236}">
                    <a16:creationId xmlns:a16="http://schemas.microsoft.com/office/drawing/2014/main" id="{39C3E8B1-2BEE-4FCC-9494-4F6F69C01C1C}"/>
                  </a:ext>
                </a:extLst>
              </p:cNvPr>
              <p:cNvSpPr>
                <a:spLocks noEditPoints="1"/>
              </p:cNvSpPr>
              <p:nvPr/>
            </p:nvSpPr>
            <p:spPr bwMode="auto">
              <a:xfrm>
                <a:off x="7801593" y="3465400"/>
                <a:ext cx="354918" cy="86513"/>
              </a:xfrm>
              <a:custGeom>
                <a:avLst/>
                <a:gdLst>
                  <a:gd name="T0" fmla="*/ 211 w 1715"/>
                  <a:gd name="T1" fmla="*/ 421 h 421"/>
                  <a:gd name="T2" fmla="*/ 0 w 1715"/>
                  <a:gd name="T3" fmla="*/ 211 h 421"/>
                  <a:gd name="T4" fmla="*/ 211 w 1715"/>
                  <a:gd name="T5" fmla="*/ 0 h 421"/>
                  <a:gd name="T6" fmla="*/ 422 w 1715"/>
                  <a:gd name="T7" fmla="*/ 211 h 421"/>
                  <a:gd name="T8" fmla="*/ 211 w 1715"/>
                  <a:gd name="T9" fmla="*/ 421 h 421"/>
                  <a:gd name="T10" fmla="*/ 211 w 1715"/>
                  <a:gd name="T11" fmla="*/ 72 h 421"/>
                  <a:gd name="T12" fmla="*/ 73 w 1715"/>
                  <a:gd name="T13" fmla="*/ 211 h 421"/>
                  <a:gd name="T14" fmla="*/ 211 w 1715"/>
                  <a:gd name="T15" fmla="*/ 349 h 421"/>
                  <a:gd name="T16" fmla="*/ 350 w 1715"/>
                  <a:gd name="T17" fmla="*/ 211 h 421"/>
                  <a:gd name="T18" fmla="*/ 211 w 1715"/>
                  <a:gd name="T19" fmla="*/ 72 h 421"/>
                  <a:gd name="T20" fmla="*/ 1504 w 1715"/>
                  <a:gd name="T21" fmla="*/ 421 h 421"/>
                  <a:gd name="T22" fmla="*/ 1293 w 1715"/>
                  <a:gd name="T23" fmla="*/ 211 h 421"/>
                  <a:gd name="T24" fmla="*/ 1504 w 1715"/>
                  <a:gd name="T25" fmla="*/ 0 h 421"/>
                  <a:gd name="T26" fmla="*/ 1715 w 1715"/>
                  <a:gd name="T27" fmla="*/ 211 h 421"/>
                  <a:gd name="T28" fmla="*/ 1504 w 1715"/>
                  <a:gd name="T29" fmla="*/ 421 h 421"/>
                  <a:gd name="T30" fmla="*/ 1504 w 1715"/>
                  <a:gd name="T31" fmla="*/ 72 h 421"/>
                  <a:gd name="T32" fmla="*/ 1365 w 1715"/>
                  <a:gd name="T33" fmla="*/ 211 h 421"/>
                  <a:gd name="T34" fmla="*/ 1504 w 1715"/>
                  <a:gd name="T35" fmla="*/ 349 h 421"/>
                  <a:gd name="T36" fmla="*/ 1642 w 1715"/>
                  <a:gd name="T37" fmla="*/ 211 h 421"/>
                  <a:gd name="T38" fmla="*/ 1504 w 1715"/>
                  <a:gd name="T39" fmla="*/ 7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5" h="421">
                    <a:moveTo>
                      <a:pt x="211" y="421"/>
                    </a:moveTo>
                    <a:cubicBezTo>
                      <a:pt x="95" y="421"/>
                      <a:pt x="0" y="327"/>
                      <a:pt x="0" y="211"/>
                    </a:cubicBezTo>
                    <a:cubicBezTo>
                      <a:pt x="0" y="94"/>
                      <a:pt x="95" y="0"/>
                      <a:pt x="211" y="0"/>
                    </a:cubicBezTo>
                    <a:cubicBezTo>
                      <a:pt x="328" y="0"/>
                      <a:pt x="422" y="94"/>
                      <a:pt x="422" y="211"/>
                    </a:cubicBezTo>
                    <a:cubicBezTo>
                      <a:pt x="422" y="327"/>
                      <a:pt x="328" y="421"/>
                      <a:pt x="211" y="421"/>
                    </a:cubicBezTo>
                    <a:close/>
                    <a:moveTo>
                      <a:pt x="211" y="72"/>
                    </a:moveTo>
                    <a:cubicBezTo>
                      <a:pt x="135" y="72"/>
                      <a:pt x="73" y="134"/>
                      <a:pt x="73" y="211"/>
                    </a:cubicBezTo>
                    <a:cubicBezTo>
                      <a:pt x="73" y="287"/>
                      <a:pt x="135" y="349"/>
                      <a:pt x="211" y="349"/>
                    </a:cubicBezTo>
                    <a:cubicBezTo>
                      <a:pt x="288" y="349"/>
                      <a:pt x="350" y="287"/>
                      <a:pt x="350" y="211"/>
                    </a:cubicBezTo>
                    <a:cubicBezTo>
                      <a:pt x="350" y="134"/>
                      <a:pt x="288" y="72"/>
                      <a:pt x="211" y="72"/>
                    </a:cubicBezTo>
                    <a:close/>
                    <a:moveTo>
                      <a:pt x="1504" y="421"/>
                    </a:moveTo>
                    <a:cubicBezTo>
                      <a:pt x="1388" y="421"/>
                      <a:pt x="1293" y="327"/>
                      <a:pt x="1293" y="211"/>
                    </a:cubicBezTo>
                    <a:cubicBezTo>
                      <a:pt x="1293" y="94"/>
                      <a:pt x="1388" y="0"/>
                      <a:pt x="1504" y="0"/>
                    </a:cubicBezTo>
                    <a:cubicBezTo>
                      <a:pt x="1620" y="0"/>
                      <a:pt x="1715" y="94"/>
                      <a:pt x="1715" y="211"/>
                    </a:cubicBezTo>
                    <a:cubicBezTo>
                      <a:pt x="1715" y="327"/>
                      <a:pt x="1620" y="421"/>
                      <a:pt x="1504" y="421"/>
                    </a:cubicBezTo>
                    <a:close/>
                    <a:moveTo>
                      <a:pt x="1504" y="72"/>
                    </a:moveTo>
                    <a:cubicBezTo>
                      <a:pt x="1428" y="72"/>
                      <a:pt x="1365" y="134"/>
                      <a:pt x="1365" y="211"/>
                    </a:cubicBezTo>
                    <a:cubicBezTo>
                      <a:pt x="1365" y="287"/>
                      <a:pt x="1428" y="349"/>
                      <a:pt x="1504" y="349"/>
                    </a:cubicBezTo>
                    <a:cubicBezTo>
                      <a:pt x="1580" y="349"/>
                      <a:pt x="1642" y="287"/>
                      <a:pt x="1642" y="211"/>
                    </a:cubicBezTo>
                    <a:cubicBezTo>
                      <a:pt x="1642" y="134"/>
                      <a:pt x="1580" y="72"/>
                      <a:pt x="1504" y="72"/>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225" name="Freeform 6">
                <a:extLst>
                  <a:ext uri="{FF2B5EF4-FFF2-40B4-BE49-F238E27FC236}">
                    <a16:creationId xmlns:a16="http://schemas.microsoft.com/office/drawing/2014/main" id="{3444FF28-3EE4-4C1F-9799-ADC3D0C2584C}"/>
                  </a:ext>
                </a:extLst>
              </p:cNvPr>
              <p:cNvSpPr>
                <a:spLocks noEditPoints="1"/>
              </p:cNvSpPr>
              <p:nvPr/>
            </p:nvSpPr>
            <p:spPr bwMode="auto">
              <a:xfrm>
                <a:off x="7754963" y="3387879"/>
                <a:ext cx="437570" cy="142105"/>
              </a:xfrm>
              <a:custGeom>
                <a:avLst/>
                <a:gdLst>
                  <a:gd name="T0" fmla="*/ 540 w 2114"/>
                  <a:gd name="T1" fmla="*/ 588 h 691"/>
                  <a:gd name="T2" fmla="*/ 436 w 2114"/>
                  <a:gd name="T3" fmla="*/ 691 h 691"/>
                  <a:gd name="T4" fmla="*/ 333 w 2114"/>
                  <a:gd name="T5" fmla="*/ 588 h 691"/>
                  <a:gd name="T6" fmla="*/ 436 w 2114"/>
                  <a:gd name="T7" fmla="*/ 484 h 691"/>
                  <a:gd name="T8" fmla="*/ 540 w 2114"/>
                  <a:gd name="T9" fmla="*/ 588 h 691"/>
                  <a:gd name="T10" fmla="*/ 1729 w 2114"/>
                  <a:gd name="T11" fmla="*/ 484 h 691"/>
                  <a:gd name="T12" fmla="*/ 1626 w 2114"/>
                  <a:gd name="T13" fmla="*/ 588 h 691"/>
                  <a:gd name="T14" fmla="*/ 1729 w 2114"/>
                  <a:gd name="T15" fmla="*/ 691 h 691"/>
                  <a:gd name="T16" fmla="*/ 1832 w 2114"/>
                  <a:gd name="T17" fmla="*/ 588 h 691"/>
                  <a:gd name="T18" fmla="*/ 1729 w 2114"/>
                  <a:gd name="T19" fmla="*/ 484 h 691"/>
                  <a:gd name="T20" fmla="*/ 2114 w 2114"/>
                  <a:gd name="T21" fmla="*/ 407 h 691"/>
                  <a:gd name="T22" fmla="*/ 2097 w 2114"/>
                  <a:gd name="T23" fmla="*/ 612 h 691"/>
                  <a:gd name="T24" fmla="*/ 2081 w 2114"/>
                  <a:gd name="T25" fmla="*/ 627 h 691"/>
                  <a:gd name="T26" fmla="*/ 1981 w 2114"/>
                  <a:gd name="T27" fmla="*/ 627 h 691"/>
                  <a:gd name="T28" fmla="*/ 1976 w 2114"/>
                  <a:gd name="T29" fmla="*/ 622 h 691"/>
                  <a:gd name="T30" fmla="*/ 1979 w 2114"/>
                  <a:gd name="T31" fmla="*/ 585 h 691"/>
                  <a:gd name="T32" fmla="*/ 1728 w 2114"/>
                  <a:gd name="T33" fmla="*/ 333 h 691"/>
                  <a:gd name="T34" fmla="*/ 1476 w 2114"/>
                  <a:gd name="T35" fmla="*/ 585 h 691"/>
                  <a:gd name="T36" fmla="*/ 1479 w 2114"/>
                  <a:gd name="T37" fmla="*/ 622 h 691"/>
                  <a:gd name="T38" fmla="*/ 1474 w 2114"/>
                  <a:gd name="T39" fmla="*/ 627 h 691"/>
                  <a:gd name="T40" fmla="*/ 686 w 2114"/>
                  <a:gd name="T41" fmla="*/ 627 h 691"/>
                  <a:gd name="T42" fmla="*/ 682 w 2114"/>
                  <a:gd name="T43" fmla="*/ 622 h 691"/>
                  <a:gd name="T44" fmla="*/ 684 w 2114"/>
                  <a:gd name="T45" fmla="*/ 585 h 691"/>
                  <a:gd name="T46" fmla="*/ 433 w 2114"/>
                  <a:gd name="T47" fmla="*/ 333 h 691"/>
                  <a:gd name="T48" fmla="*/ 181 w 2114"/>
                  <a:gd name="T49" fmla="*/ 585 h 691"/>
                  <a:gd name="T50" fmla="*/ 184 w 2114"/>
                  <a:gd name="T51" fmla="*/ 622 h 691"/>
                  <a:gd name="T52" fmla="*/ 180 w 2114"/>
                  <a:gd name="T53" fmla="*/ 627 h 691"/>
                  <a:gd name="T54" fmla="*/ 66 w 2114"/>
                  <a:gd name="T55" fmla="*/ 627 h 691"/>
                  <a:gd name="T56" fmla="*/ 13 w 2114"/>
                  <a:gd name="T57" fmla="*/ 577 h 691"/>
                  <a:gd name="T58" fmla="*/ 0 w 2114"/>
                  <a:gd name="T59" fmla="*/ 396 h 691"/>
                  <a:gd name="T60" fmla="*/ 79 w 2114"/>
                  <a:gd name="T61" fmla="*/ 309 h 691"/>
                  <a:gd name="T62" fmla="*/ 316 w 2114"/>
                  <a:gd name="T63" fmla="*/ 259 h 691"/>
                  <a:gd name="T64" fmla="*/ 339 w 2114"/>
                  <a:gd name="T65" fmla="*/ 245 h 691"/>
                  <a:gd name="T66" fmla="*/ 521 w 2114"/>
                  <a:gd name="T67" fmla="*/ 37 h 691"/>
                  <a:gd name="T68" fmla="*/ 603 w 2114"/>
                  <a:gd name="T69" fmla="*/ 0 h 691"/>
                  <a:gd name="T70" fmla="*/ 1296 w 2114"/>
                  <a:gd name="T71" fmla="*/ 0 h 691"/>
                  <a:gd name="T72" fmla="*/ 1382 w 2114"/>
                  <a:gd name="T73" fmla="*/ 40 h 691"/>
                  <a:gd name="T74" fmla="*/ 1546 w 2114"/>
                  <a:gd name="T75" fmla="*/ 243 h 691"/>
                  <a:gd name="T76" fmla="*/ 1573 w 2114"/>
                  <a:gd name="T77" fmla="*/ 258 h 691"/>
                  <a:gd name="T78" fmla="*/ 2026 w 2114"/>
                  <a:gd name="T79" fmla="*/ 314 h 691"/>
                  <a:gd name="T80" fmla="*/ 2114 w 2114"/>
                  <a:gd name="T81" fmla="*/ 407 h 691"/>
                  <a:gd name="T82" fmla="*/ 898 w 2114"/>
                  <a:gd name="T83" fmla="*/ 230 h 691"/>
                  <a:gd name="T84" fmla="*/ 874 w 2114"/>
                  <a:gd name="T85" fmla="*/ 74 h 691"/>
                  <a:gd name="T86" fmla="*/ 866 w 2114"/>
                  <a:gd name="T87" fmla="*/ 67 h 691"/>
                  <a:gd name="T88" fmla="*/ 650 w 2114"/>
                  <a:gd name="T89" fmla="*/ 67 h 691"/>
                  <a:gd name="T90" fmla="*/ 572 w 2114"/>
                  <a:gd name="T91" fmla="*/ 105 h 691"/>
                  <a:gd name="T92" fmla="*/ 509 w 2114"/>
                  <a:gd name="T93" fmla="*/ 228 h 691"/>
                  <a:gd name="T94" fmla="*/ 514 w 2114"/>
                  <a:gd name="T95" fmla="*/ 239 h 691"/>
                  <a:gd name="T96" fmla="*/ 890 w 2114"/>
                  <a:gd name="T97" fmla="*/ 239 h 691"/>
                  <a:gd name="T98" fmla="*/ 898 w 2114"/>
                  <a:gd name="T99" fmla="*/ 230 h 691"/>
                  <a:gd name="T100" fmla="*/ 1458 w 2114"/>
                  <a:gd name="T101" fmla="*/ 228 h 691"/>
                  <a:gd name="T102" fmla="*/ 1365 w 2114"/>
                  <a:gd name="T103" fmla="*/ 110 h 691"/>
                  <a:gd name="T104" fmla="*/ 1274 w 2114"/>
                  <a:gd name="T105" fmla="*/ 67 h 691"/>
                  <a:gd name="T106" fmla="*/ 951 w 2114"/>
                  <a:gd name="T107" fmla="*/ 67 h 691"/>
                  <a:gd name="T108" fmla="*/ 943 w 2114"/>
                  <a:gd name="T109" fmla="*/ 77 h 691"/>
                  <a:gd name="T110" fmla="*/ 967 w 2114"/>
                  <a:gd name="T111" fmla="*/ 232 h 691"/>
                  <a:gd name="T112" fmla="*/ 975 w 2114"/>
                  <a:gd name="T113" fmla="*/ 239 h 691"/>
                  <a:gd name="T114" fmla="*/ 1452 w 2114"/>
                  <a:gd name="T115" fmla="*/ 239 h 691"/>
                  <a:gd name="T116" fmla="*/ 1458 w 2114"/>
                  <a:gd name="T117" fmla="*/ 22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4" h="691">
                    <a:moveTo>
                      <a:pt x="540" y="588"/>
                    </a:moveTo>
                    <a:cubicBezTo>
                      <a:pt x="540" y="645"/>
                      <a:pt x="493" y="691"/>
                      <a:pt x="436" y="691"/>
                    </a:cubicBezTo>
                    <a:cubicBezTo>
                      <a:pt x="379" y="691"/>
                      <a:pt x="333" y="645"/>
                      <a:pt x="333" y="588"/>
                    </a:cubicBezTo>
                    <a:cubicBezTo>
                      <a:pt x="333" y="530"/>
                      <a:pt x="379" y="484"/>
                      <a:pt x="436" y="484"/>
                    </a:cubicBezTo>
                    <a:cubicBezTo>
                      <a:pt x="493" y="484"/>
                      <a:pt x="540" y="530"/>
                      <a:pt x="540" y="588"/>
                    </a:cubicBezTo>
                    <a:close/>
                    <a:moveTo>
                      <a:pt x="1729" y="484"/>
                    </a:moveTo>
                    <a:cubicBezTo>
                      <a:pt x="1672" y="484"/>
                      <a:pt x="1626" y="530"/>
                      <a:pt x="1626" y="588"/>
                    </a:cubicBezTo>
                    <a:cubicBezTo>
                      <a:pt x="1626" y="645"/>
                      <a:pt x="1672" y="691"/>
                      <a:pt x="1729" y="691"/>
                    </a:cubicBezTo>
                    <a:cubicBezTo>
                      <a:pt x="1786" y="691"/>
                      <a:pt x="1832" y="645"/>
                      <a:pt x="1832" y="588"/>
                    </a:cubicBezTo>
                    <a:cubicBezTo>
                      <a:pt x="1832" y="530"/>
                      <a:pt x="1786" y="484"/>
                      <a:pt x="1729" y="484"/>
                    </a:cubicBezTo>
                    <a:close/>
                    <a:moveTo>
                      <a:pt x="2114" y="407"/>
                    </a:moveTo>
                    <a:cubicBezTo>
                      <a:pt x="2097" y="612"/>
                      <a:pt x="2097" y="612"/>
                      <a:pt x="2097" y="612"/>
                    </a:cubicBezTo>
                    <a:cubicBezTo>
                      <a:pt x="2097" y="620"/>
                      <a:pt x="2089" y="627"/>
                      <a:pt x="2081" y="627"/>
                    </a:cubicBezTo>
                    <a:cubicBezTo>
                      <a:pt x="1981" y="627"/>
                      <a:pt x="1981" y="627"/>
                      <a:pt x="1981" y="627"/>
                    </a:cubicBezTo>
                    <a:cubicBezTo>
                      <a:pt x="1978" y="627"/>
                      <a:pt x="1976" y="625"/>
                      <a:pt x="1976" y="622"/>
                    </a:cubicBezTo>
                    <a:cubicBezTo>
                      <a:pt x="1978" y="610"/>
                      <a:pt x="1979" y="597"/>
                      <a:pt x="1979" y="585"/>
                    </a:cubicBezTo>
                    <a:cubicBezTo>
                      <a:pt x="1979" y="446"/>
                      <a:pt x="1867" y="333"/>
                      <a:pt x="1728" y="333"/>
                    </a:cubicBezTo>
                    <a:cubicBezTo>
                      <a:pt x="1589" y="333"/>
                      <a:pt x="1476" y="446"/>
                      <a:pt x="1476" y="585"/>
                    </a:cubicBezTo>
                    <a:cubicBezTo>
                      <a:pt x="1476" y="597"/>
                      <a:pt x="1477" y="610"/>
                      <a:pt x="1479" y="622"/>
                    </a:cubicBezTo>
                    <a:cubicBezTo>
                      <a:pt x="1479" y="625"/>
                      <a:pt x="1477" y="627"/>
                      <a:pt x="1474" y="627"/>
                    </a:cubicBezTo>
                    <a:cubicBezTo>
                      <a:pt x="686" y="627"/>
                      <a:pt x="686" y="627"/>
                      <a:pt x="686" y="627"/>
                    </a:cubicBezTo>
                    <a:cubicBezTo>
                      <a:pt x="683" y="627"/>
                      <a:pt x="681" y="625"/>
                      <a:pt x="682" y="622"/>
                    </a:cubicBezTo>
                    <a:cubicBezTo>
                      <a:pt x="683" y="610"/>
                      <a:pt x="684" y="597"/>
                      <a:pt x="684" y="585"/>
                    </a:cubicBezTo>
                    <a:cubicBezTo>
                      <a:pt x="684" y="446"/>
                      <a:pt x="572" y="333"/>
                      <a:pt x="433" y="333"/>
                    </a:cubicBezTo>
                    <a:cubicBezTo>
                      <a:pt x="294" y="333"/>
                      <a:pt x="181" y="446"/>
                      <a:pt x="181" y="585"/>
                    </a:cubicBezTo>
                    <a:cubicBezTo>
                      <a:pt x="181" y="597"/>
                      <a:pt x="182" y="610"/>
                      <a:pt x="184" y="622"/>
                    </a:cubicBezTo>
                    <a:cubicBezTo>
                      <a:pt x="185" y="625"/>
                      <a:pt x="182" y="627"/>
                      <a:pt x="180" y="627"/>
                    </a:cubicBezTo>
                    <a:cubicBezTo>
                      <a:pt x="66" y="627"/>
                      <a:pt x="66" y="627"/>
                      <a:pt x="66" y="627"/>
                    </a:cubicBezTo>
                    <a:cubicBezTo>
                      <a:pt x="38" y="627"/>
                      <a:pt x="14" y="605"/>
                      <a:pt x="13" y="577"/>
                    </a:cubicBezTo>
                    <a:cubicBezTo>
                      <a:pt x="0" y="396"/>
                      <a:pt x="0" y="396"/>
                      <a:pt x="0" y="396"/>
                    </a:cubicBezTo>
                    <a:cubicBezTo>
                      <a:pt x="5" y="353"/>
                      <a:pt x="37" y="318"/>
                      <a:pt x="79" y="309"/>
                    </a:cubicBezTo>
                    <a:cubicBezTo>
                      <a:pt x="316" y="259"/>
                      <a:pt x="316" y="259"/>
                      <a:pt x="316" y="259"/>
                    </a:cubicBezTo>
                    <a:cubicBezTo>
                      <a:pt x="325" y="257"/>
                      <a:pt x="333" y="252"/>
                      <a:pt x="339" y="245"/>
                    </a:cubicBezTo>
                    <a:cubicBezTo>
                      <a:pt x="521" y="37"/>
                      <a:pt x="521" y="37"/>
                      <a:pt x="521" y="37"/>
                    </a:cubicBezTo>
                    <a:cubicBezTo>
                      <a:pt x="541" y="13"/>
                      <a:pt x="572" y="0"/>
                      <a:pt x="603" y="0"/>
                    </a:cubicBezTo>
                    <a:cubicBezTo>
                      <a:pt x="1296" y="0"/>
                      <a:pt x="1296" y="0"/>
                      <a:pt x="1296" y="0"/>
                    </a:cubicBezTo>
                    <a:cubicBezTo>
                      <a:pt x="1329" y="0"/>
                      <a:pt x="1361" y="14"/>
                      <a:pt x="1382" y="40"/>
                    </a:cubicBezTo>
                    <a:cubicBezTo>
                      <a:pt x="1546" y="243"/>
                      <a:pt x="1546" y="243"/>
                      <a:pt x="1546" y="243"/>
                    </a:cubicBezTo>
                    <a:cubicBezTo>
                      <a:pt x="1553" y="251"/>
                      <a:pt x="1562" y="257"/>
                      <a:pt x="1573" y="258"/>
                    </a:cubicBezTo>
                    <a:cubicBezTo>
                      <a:pt x="1640" y="266"/>
                      <a:pt x="1893" y="298"/>
                      <a:pt x="2026" y="314"/>
                    </a:cubicBezTo>
                    <a:cubicBezTo>
                      <a:pt x="2074" y="320"/>
                      <a:pt x="2111" y="359"/>
                      <a:pt x="2114" y="407"/>
                    </a:cubicBezTo>
                    <a:close/>
                    <a:moveTo>
                      <a:pt x="898" y="230"/>
                    </a:moveTo>
                    <a:cubicBezTo>
                      <a:pt x="874" y="74"/>
                      <a:pt x="874" y="74"/>
                      <a:pt x="874" y="74"/>
                    </a:cubicBezTo>
                    <a:cubicBezTo>
                      <a:pt x="873" y="70"/>
                      <a:pt x="870" y="67"/>
                      <a:pt x="866" y="67"/>
                    </a:cubicBezTo>
                    <a:cubicBezTo>
                      <a:pt x="650" y="67"/>
                      <a:pt x="650" y="67"/>
                      <a:pt x="650" y="67"/>
                    </a:cubicBezTo>
                    <a:cubicBezTo>
                      <a:pt x="619" y="67"/>
                      <a:pt x="589" y="69"/>
                      <a:pt x="572" y="105"/>
                    </a:cubicBezTo>
                    <a:cubicBezTo>
                      <a:pt x="509" y="228"/>
                      <a:pt x="509" y="228"/>
                      <a:pt x="509" y="228"/>
                    </a:cubicBezTo>
                    <a:cubicBezTo>
                      <a:pt x="506" y="234"/>
                      <a:pt x="508" y="239"/>
                      <a:pt x="514" y="239"/>
                    </a:cubicBezTo>
                    <a:cubicBezTo>
                      <a:pt x="890" y="239"/>
                      <a:pt x="890" y="239"/>
                      <a:pt x="890" y="239"/>
                    </a:cubicBezTo>
                    <a:cubicBezTo>
                      <a:pt x="895" y="239"/>
                      <a:pt x="899" y="235"/>
                      <a:pt x="898" y="230"/>
                    </a:cubicBezTo>
                    <a:close/>
                    <a:moveTo>
                      <a:pt x="1458" y="228"/>
                    </a:moveTo>
                    <a:cubicBezTo>
                      <a:pt x="1365" y="110"/>
                      <a:pt x="1365" y="110"/>
                      <a:pt x="1365" y="110"/>
                    </a:cubicBezTo>
                    <a:cubicBezTo>
                      <a:pt x="1336" y="71"/>
                      <a:pt x="1315" y="67"/>
                      <a:pt x="1274" y="67"/>
                    </a:cubicBezTo>
                    <a:cubicBezTo>
                      <a:pt x="951" y="67"/>
                      <a:pt x="951" y="67"/>
                      <a:pt x="951" y="67"/>
                    </a:cubicBezTo>
                    <a:cubicBezTo>
                      <a:pt x="946" y="67"/>
                      <a:pt x="942" y="72"/>
                      <a:pt x="943" y="77"/>
                    </a:cubicBezTo>
                    <a:cubicBezTo>
                      <a:pt x="967" y="232"/>
                      <a:pt x="967" y="232"/>
                      <a:pt x="967" y="232"/>
                    </a:cubicBezTo>
                    <a:cubicBezTo>
                      <a:pt x="968" y="236"/>
                      <a:pt x="971" y="239"/>
                      <a:pt x="975" y="239"/>
                    </a:cubicBezTo>
                    <a:cubicBezTo>
                      <a:pt x="1452" y="239"/>
                      <a:pt x="1452" y="239"/>
                      <a:pt x="1452" y="239"/>
                    </a:cubicBezTo>
                    <a:cubicBezTo>
                      <a:pt x="1458" y="239"/>
                      <a:pt x="1461" y="233"/>
                      <a:pt x="1458" y="228"/>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53" name="Rectangle 37"/>
            <p:cNvSpPr>
              <a:spLocks noChangeArrowheads="1"/>
            </p:cNvSpPr>
            <p:nvPr/>
          </p:nvSpPr>
          <p:spPr bwMode="auto">
            <a:xfrm>
              <a:off x="8327454" y="3554064"/>
              <a:ext cx="1526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Automotive</a:t>
              </a:r>
              <a:r>
                <a:rPr kumimoji="0" lang="en-US" altLang="de-DE" sz="2000" b="0"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 </a:t>
              </a:r>
              <a:endParaRPr kumimoji="0" lang="en-US" altLang="de-DE" sz="2400" b="0" i="0" u="none" strike="noStrike" kern="1200" cap="none" spc="0" normalizeH="0" baseline="0" noProof="0" dirty="0">
                <a:ln>
                  <a:noFill/>
                </a:ln>
                <a:solidFill>
                  <a:srgbClr val="B2B2B2"/>
                </a:solidFill>
                <a:effectLst/>
                <a:uLnTx/>
                <a:uFillTx/>
                <a:latin typeface="Arial" panose="020B0604020202020204" pitchFamily="34" charset="0"/>
                <a:ea typeface="+mn-ea"/>
                <a:cs typeface="+mn-cs"/>
              </a:endParaRPr>
            </a:p>
          </p:txBody>
        </p:sp>
      </p:grpSp>
      <p:grpSp>
        <p:nvGrpSpPr>
          <p:cNvPr id="15" name="Group 14"/>
          <p:cNvGrpSpPr/>
          <p:nvPr/>
        </p:nvGrpSpPr>
        <p:grpSpPr>
          <a:xfrm>
            <a:off x="7381821" y="3892603"/>
            <a:ext cx="1801073" cy="559734"/>
            <a:chOff x="7381821" y="3892603"/>
            <a:chExt cx="1801073" cy="559734"/>
          </a:xfrm>
        </p:grpSpPr>
        <p:grpSp>
          <p:nvGrpSpPr>
            <p:cNvPr id="6" name="Group 5"/>
            <p:cNvGrpSpPr/>
            <p:nvPr/>
          </p:nvGrpSpPr>
          <p:grpSpPr>
            <a:xfrm>
              <a:off x="7381821" y="3892603"/>
              <a:ext cx="564064" cy="559734"/>
              <a:chOff x="7381821" y="3892603"/>
              <a:chExt cx="564064" cy="559734"/>
            </a:xfrm>
          </p:grpSpPr>
          <p:sp>
            <p:nvSpPr>
              <p:cNvPr id="220" name="Oval 219"/>
              <p:cNvSpPr/>
              <p:nvPr/>
            </p:nvSpPr>
            <p:spPr bwMode="gray">
              <a:xfrm>
                <a:off x="7381821" y="3892603"/>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8" name="AutoShape 34"/>
              <p:cNvSpPr>
                <a:spLocks noChangeAspect="1" noChangeArrowheads="1" noTextEdit="1"/>
              </p:cNvSpPr>
              <p:nvPr/>
            </p:nvSpPr>
            <p:spPr bwMode="auto">
              <a:xfrm>
                <a:off x="7482172" y="3992007"/>
                <a:ext cx="363361" cy="3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219" name="Freeform 36"/>
              <p:cNvSpPr>
                <a:spLocks noEditPoints="1"/>
              </p:cNvSpPr>
              <p:nvPr/>
            </p:nvSpPr>
            <p:spPr bwMode="auto">
              <a:xfrm>
                <a:off x="7519503" y="4014058"/>
                <a:ext cx="319274" cy="317177"/>
              </a:xfrm>
              <a:custGeom>
                <a:avLst/>
                <a:gdLst>
                  <a:gd name="T0" fmla="*/ 493 w 878"/>
                  <a:gd name="T1" fmla="*/ 876 h 878"/>
                  <a:gd name="T2" fmla="*/ 461 w 878"/>
                  <a:gd name="T3" fmla="*/ 667 h 878"/>
                  <a:gd name="T4" fmla="*/ 614 w 878"/>
                  <a:gd name="T5" fmla="*/ 760 h 878"/>
                  <a:gd name="T6" fmla="*/ 264 w 878"/>
                  <a:gd name="T7" fmla="*/ 760 h 878"/>
                  <a:gd name="T8" fmla="*/ 417 w 878"/>
                  <a:gd name="T9" fmla="*/ 878 h 878"/>
                  <a:gd name="T10" fmla="*/ 232 w 878"/>
                  <a:gd name="T11" fmla="*/ 695 h 878"/>
                  <a:gd name="T12" fmla="*/ 614 w 878"/>
                  <a:gd name="T13" fmla="*/ 118 h 878"/>
                  <a:gd name="T14" fmla="*/ 461 w 878"/>
                  <a:gd name="T15" fmla="*/ 0 h 878"/>
                  <a:gd name="T16" fmla="*/ 646 w 878"/>
                  <a:gd name="T17" fmla="*/ 183 h 878"/>
                  <a:gd name="T18" fmla="*/ 417 w 878"/>
                  <a:gd name="T19" fmla="*/ 211 h 878"/>
                  <a:gd name="T20" fmla="*/ 385 w 878"/>
                  <a:gd name="T21" fmla="*/ 2 h 878"/>
                  <a:gd name="T22" fmla="*/ 232 w 878"/>
                  <a:gd name="T23" fmla="*/ 183 h 878"/>
                  <a:gd name="T24" fmla="*/ 417 w 878"/>
                  <a:gd name="T25" fmla="*/ 417 h 878"/>
                  <a:gd name="T26" fmla="*/ 218 w 878"/>
                  <a:gd name="T27" fmla="*/ 224 h 878"/>
                  <a:gd name="T28" fmla="*/ 735 w 878"/>
                  <a:gd name="T29" fmla="*/ 461 h 878"/>
                  <a:gd name="T30" fmla="*/ 782 w 878"/>
                  <a:gd name="T31" fmla="*/ 706 h 878"/>
                  <a:gd name="T32" fmla="*/ 878 w 878"/>
                  <a:gd name="T33" fmla="*/ 461 h 878"/>
                  <a:gd name="T34" fmla="*/ 735 w 878"/>
                  <a:gd name="T35" fmla="*/ 417 h 878"/>
                  <a:gd name="T36" fmla="*/ 787 w 878"/>
                  <a:gd name="T37" fmla="*/ 169 h 878"/>
                  <a:gd name="T38" fmla="*/ 702 w 878"/>
                  <a:gd name="T39" fmla="*/ 210 h 878"/>
                  <a:gd name="T40" fmla="*/ 652 w 878"/>
                  <a:gd name="T41" fmla="*/ 96 h 878"/>
                  <a:gd name="T42" fmla="*/ 757 w 878"/>
                  <a:gd name="T43" fmla="*/ 135 h 878"/>
                  <a:gd name="T44" fmla="*/ 652 w 878"/>
                  <a:gd name="T45" fmla="*/ 96 h 878"/>
                  <a:gd name="T46" fmla="*/ 0 w 878"/>
                  <a:gd name="T47" fmla="*/ 461 h 878"/>
                  <a:gd name="T48" fmla="*/ 94 w 878"/>
                  <a:gd name="T49" fmla="*/ 707 h 878"/>
                  <a:gd name="T50" fmla="*/ 143 w 878"/>
                  <a:gd name="T51" fmla="*/ 461 h 878"/>
                  <a:gd name="T52" fmla="*/ 191 w 878"/>
                  <a:gd name="T53" fmla="*/ 709 h 878"/>
                  <a:gd name="T54" fmla="*/ 272 w 878"/>
                  <a:gd name="T55" fmla="*/ 846 h 878"/>
                  <a:gd name="T56" fmla="*/ 218 w 878"/>
                  <a:gd name="T57" fmla="*/ 654 h 878"/>
                  <a:gd name="T58" fmla="*/ 417 w 878"/>
                  <a:gd name="T59" fmla="*/ 461 h 878"/>
                  <a:gd name="T60" fmla="*/ 218 w 878"/>
                  <a:gd name="T61" fmla="*/ 654 h 878"/>
                  <a:gd name="T62" fmla="*/ 652 w 878"/>
                  <a:gd name="T63" fmla="*/ 782 h 878"/>
                  <a:gd name="T64" fmla="*/ 758 w 878"/>
                  <a:gd name="T65" fmla="*/ 743 h 878"/>
                  <a:gd name="T66" fmla="*/ 94 w 878"/>
                  <a:gd name="T67" fmla="*/ 171 h 878"/>
                  <a:gd name="T68" fmla="*/ 0 w 878"/>
                  <a:gd name="T69" fmla="*/ 417 h 878"/>
                  <a:gd name="T70" fmla="*/ 176 w 878"/>
                  <a:gd name="T71" fmla="*/ 210 h 878"/>
                  <a:gd name="T72" fmla="*/ 191 w 878"/>
                  <a:gd name="T73" fmla="*/ 169 h 878"/>
                  <a:gd name="T74" fmla="*/ 272 w 878"/>
                  <a:gd name="T75" fmla="*/ 32 h 878"/>
                  <a:gd name="T76" fmla="*/ 191 w 878"/>
                  <a:gd name="T77" fmla="*/ 169 h 878"/>
                  <a:gd name="T78" fmla="*/ 461 w 878"/>
                  <a:gd name="T79" fmla="*/ 461 h 878"/>
                  <a:gd name="T80" fmla="*/ 660 w 878"/>
                  <a:gd name="T81" fmla="*/ 654 h 878"/>
                  <a:gd name="T82" fmla="*/ 660 w 878"/>
                  <a:gd name="T83" fmla="*/ 224 h 878"/>
                  <a:gd name="T84" fmla="*/ 461 w 878"/>
                  <a:gd name="T85" fmla="*/ 417 h 878"/>
                  <a:gd name="T86" fmla="*/ 660 w 878"/>
                  <a:gd name="T87" fmla="*/ 22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8" h="878">
                    <a:moveTo>
                      <a:pt x="614" y="760"/>
                    </a:moveTo>
                    <a:cubicBezTo>
                      <a:pt x="580" y="818"/>
                      <a:pt x="538" y="858"/>
                      <a:pt x="493" y="876"/>
                    </a:cubicBezTo>
                    <a:cubicBezTo>
                      <a:pt x="483" y="877"/>
                      <a:pt x="472" y="878"/>
                      <a:pt x="461" y="878"/>
                    </a:cubicBezTo>
                    <a:cubicBezTo>
                      <a:pt x="461" y="667"/>
                      <a:pt x="461" y="667"/>
                      <a:pt x="461" y="667"/>
                    </a:cubicBezTo>
                    <a:cubicBezTo>
                      <a:pt x="526" y="668"/>
                      <a:pt x="589" y="678"/>
                      <a:pt x="646" y="695"/>
                    </a:cubicBezTo>
                    <a:cubicBezTo>
                      <a:pt x="636" y="718"/>
                      <a:pt x="626" y="740"/>
                      <a:pt x="614" y="760"/>
                    </a:cubicBezTo>
                    <a:close/>
                    <a:moveTo>
                      <a:pt x="232" y="695"/>
                    </a:moveTo>
                    <a:cubicBezTo>
                      <a:pt x="242" y="718"/>
                      <a:pt x="252" y="740"/>
                      <a:pt x="264" y="760"/>
                    </a:cubicBezTo>
                    <a:cubicBezTo>
                      <a:pt x="298" y="818"/>
                      <a:pt x="340" y="858"/>
                      <a:pt x="385" y="876"/>
                    </a:cubicBezTo>
                    <a:cubicBezTo>
                      <a:pt x="395" y="877"/>
                      <a:pt x="406" y="878"/>
                      <a:pt x="417" y="878"/>
                    </a:cubicBezTo>
                    <a:cubicBezTo>
                      <a:pt x="417" y="667"/>
                      <a:pt x="417" y="667"/>
                      <a:pt x="417" y="667"/>
                    </a:cubicBezTo>
                    <a:cubicBezTo>
                      <a:pt x="352" y="668"/>
                      <a:pt x="289" y="678"/>
                      <a:pt x="232" y="695"/>
                    </a:cubicBezTo>
                    <a:close/>
                    <a:moveTo>
                      <a:pt x="646" y="183"/>
                    </a:moveTo>
                    <a:cubicBezTo>
                      <a:pt x="636" y="160"/>
                      <a:pt x="626" y="138"/>
                      <a:pt x="614" y="118"/>
                    </a:cubicBezTo>
                    <a:cubicBezTo>
                      <a:pt x="580" y="60"/>
                      <a:pt x="538" y="20"/>
                      <a:pt x="493" y="2"/>
                    </a:cubicBezTo>
                    <a:cubicBezTo>
                      <a:pt x="483" y="1"/>
                      <a:pt x="472" y="0"/>
                      <a:pt x="461" y="0"/>
                    </a:cubicBezTo>
                    <a:cubicBezTo>
                      <a:pt x="461" y="211"/>
                      <a:pt x="461" y="211"/>
                      <a:pt x="461" y="211"/>
                    </a:cubicBezTo>
                    <a:cubicBezTo>
                      <a:pt x="526" y="210"/>
                      <a:pt x="589" y="200"/>
                      <a:pt x="646" y="183"/>
                    </a:cubicBezTo>
                    <a:close/>
                    <a:moveTo>
                      <a:pt x="232" y="183"/>
                    </a:moveTo>
                    <a:cubicBezTo>
                      <a:pt x="289" y="200"/>
                      <a:pt x="352" y="210"/>
                      <a:pt x="417" y="211"/>
                    </a:cubicBezTo>
                    <a:cubicBezTo>
                      <a:pt x="417" y="0"/>
                      <a:pt x="417" y="0"/>
                      <a:pt x="417" y="0"/>
                    </a:cubicBezTo>
                    <a:cubicBezTo>
                      <a:pt x="406" y="0"/>
                      <a:pt x="395" y="1"/>
                      <a:pt x="385" y="2"/>
                    </a:cubicBezTo>
                    <a:cubicBezTo>
                      <a:pt x="340" y="20"/>
                      <a:pt x="298" y="60"/>
                      <a:pt x="264" y="118"/>
                    </a:cubicBezTo>
                    <a:cubicBezTo>
                      <a:pt x="252" y="138"/>
                      <a:pt x="242" y="160"/>
                      <a:pt x="232" y="183"/>
                    </a:cubicBezTo>
                    <a:close/>
                    <a:moveTo>
                      <a:pt x="187" y="417"/>
                    </a:moveTo>
                    <a:cubicBezTo>
                      <a:pt x="417" y="417"/>
                      <a:pt x="417" y="417"/>
                      <a:pt x="417" y="417"/>
                    </a:cubicBezTo>
                    <a:cubicBezTo>
                      <a:pt x="417" y="255"/>
                      <a:pt x="417" y="255"/>
                      <a:pt x="417" y="255"/>
                    </a:cubicBezTo>
                    <a:cubicBezTo>
                      <a:pt x="347" y="253"/>
                      <a:pt x="279" y="243"/>
                      <a:pt x="218" y="224"/>
                    </a:cubicBezTo>
                    <a:cubicBezTo>
                      <a:pt x="199" y="283"/>
                      <a:pt x="189" y="349"/>
                      <a:pt x="187" y="417"/>
                    </a:cubicBezTo>
                    <a:close/>
                    <a:moveTo>
                      <a:pt x="735" y="461"/>
                    </a:moveTo>
                    <a:cubicBezTo>
                      <a:pt x="733" y="534"/>
                      <a:pt x="722" y="605"/>
                      <a:pt x="702" y="668"/>
                    </a:cubicBezTo>
                    <a:cubicBezTo>
                      <a:pt x="730" y="679"/>
                      <a:pt x="757" y="691"/>
                      <a:pt x="782" y="706"/>
                    </a:cubicBezTo>
                    <a:cubicBezTo>
                      <a:pt x="784" y="707"/>
                      <a:pt x="785" y="708"/>
                      <a:pt x="786" y="709"/>
                    </a:cubicBezTo>
                    <a:cubicBezTo>
                      <a:pt x="840" y="640"/>
                      <a:pt x="874" y="554"/>
                      <a:pt x="878" y="461"/>
                    </a:cubicBezTo>
                    <a:lnTo>
                      <a:pt x="735" y="461"/>
                    </a:lnTo>
                    <a:close/>
                    <a:moveTo>
                      <a:pt x="735" y="417"/>
                    </a:moveTo>
                    <a:cubicBezTo>
                      <a:pt x="878" y="417"/>
                      <a:pt x="878" y="417"/>
                      <a:pt x="878" y="417"/>
                    </a:cubicBezTo>
                    <a:cubicBezTo>
                      <a:pt x="874" y="324"/>
                      <a:pt x="840" y="238"/>
                      <a:pt x="787" y="169"/>
                    </a:cubicBezTo>
                    <a:cubicBezTo>
                      <a:pt x="786" y="170"/>
                      <a:pt x="785" y="171"/>
                      <a:pt x="784" y="171"/>
                    </a:cubicBezTo>
                    <a:cubicBezTo>
                      <a:pt x="759" y="186"/>
                      <a:pt x="731" y="199"/>
                      <a:pt x="702" y="210"/>
                    </a:cubicBezTo>
                    <a:cubicBezTo>
                      <a:pt x="722" y="273"/>
                      <a:pt x="733" y="344"/>
                      <a:pt x="735" y="417"/>
                    </a:cubicBezTo>
                    <a:close/>
                    <a:moveTo>
                      <a:pt x="652" y="96"/>
                    </a:moveTo>
                    <a:cubicBezTo>
                      <a:pt x="665" y="119"/>
                      <a:pt x="677" y="143"/>
                      <a:pt x="687" y="169"/>
                    </a:cubicBezTo>
                    <a:cubicBezTo>
                      <a:pt x="712" y="159"/>
                      <a:pt x="736" y="148"/>
                      <a:pt x="757" y="135"/>
                    </a:cubicBezTo>
                    <a:cubicBezTo>
                      <a:pt x="715" y="91"/>
                      <a:pt x="664" y="56"/>
                      <a:pt x="606" y="32"/>
                    </a:cubicBezTo>
                    <a:cubicBezTo>
                      <a:pt x="623" y="50"/>
                      <a:pt x="638" y="72"/>
                      <a:pt x="652" y="96"/>
                    </a:cubicBezTo>
                    <a:close/>
                    <a:moveTo>
                      <a:pt x="143" y="461"/>
                    </a:moveTo>
                    <a:cubicBezTo>
                      <a:pt x="0" y="461"/>
                      <a:pt x="0" y="461"/>
                      <a:pt x="0" y="461"/>
                    </a:cubicBezTo>
                    <a:cubicBezTo>
                      <a:pt x="4" y="554"/>
                      <a:pt x="38" y="640"/>
                      <a:pt x="91" y="709"/>
                    </a:cubicBezTo>
                    <a:cubicBezTo>
                      <a:pt x="92" y="708"/>
                      <a:pt x="93" y="707"/>
                      <a:pt x="94" y="707"/>
                    </a:cubicBezTo>
                    <a:cubicBezTo>
                      <a:pt x="119" y="692"/>
                      <a:pt x="147" y="679"/>
                      <a:pt x="176" y="668"/>
                    </a:cubicBezTo>
                    <a:cubicBezTo>
                      <a:pt x="156" y="605"/>
                      <a:pt x="145" y="534"/>
                      <a:pt x="143" y="461"/>
                    </a:cubicBezTo>
                    <a:close/>
                    <a:moveTo>
                      <a:pt x="226" y="782"/>
                    </a:moveTo>
                    <a:cubicBezTo>
                      <a:pt x="213" y="759"/>
                      <a:pt x="201" y="735"/>
                      <a:pt x="191" y="709"/>
                    </a:cubicBezTo>
                    <a:cubicBezTo>
                      <a:pt x="166" y="719"/>
                      <a:pt x="142" y="730"/>
                      <a:pt x="121" y="743"/>
                    </a:cubicBezTo>
                    <a:cubicBezTo>
                      <a:pt x="163" y="787"/>
                      <a:pt x="214" y="822"/>
                      <a:pt x="272" y="846"/>
                    </a:cubicBezTo>
                    <a:cubicBezTo>
                      <a:pt x="255" y="828"/>
                      <a:pt x="240" y="806"/>
                      <a:pt x="226" y="782"/>
                    </a:cubicBezTo>
                    <a:close/>
                    <a:moveTo>
                      <a:pt x="218" y="654"/>
                    </a:moveTo>
                    <a:cubicBezTo>
                      <a:pt x="279" y="635"/>
                      <a:pt x="347" y="625"/>
                      <a:pt x="417" y="623"/>
                    </a:cubicBezTo>
                    <a:cubicBezTo>
                      <a:pt x="417" y="461"/>
                      <a:pt x="417" y="461"/>
                      <a:pt x="417" y="461"/>
                    </a:cubicBezTo>
                    <a:cubicBezTo>
                      <a:pt x="187" y="461"/>
                      <a:pt x="187" y="461"/>
                      <a:pt x="187" y="461"/>
                    </a:cubicBezTo>
                    <a:cubicBezTo>
                      <a:pt x="189" y="529"/>
                      <a:pt x="199" y="595"/>
                      <a:pt x="218" y="654"/>
                    </a:cubicBezTo>
                    <a:close/>
                    <a:moveTo>
                      <a:pt x="687" y="709"/>
                    </a:moveTo>
                    <a:cubicBezTo>
                      <a:pt x="677" y="735"/>
                      <a:pt x="665" y="759"/>
                      <a:pt x="652" y="782"/>
                    </a:cubicBezTo>
                    <a:cubicBezTo>
                      <a:pt x="638" y="806"/>
                      <a:pt x="623" y="828"/>
                      <a:pt x="606" y="846"/>
                    </a:cubicBezTo>
                    <a:cubicBezTo>
                      <a:pt x="664" y="822"/>
                      <a:pt x="715" y="787"/>
                      <a:pt x="758" y="743"/>
                    </a:cubicBezTo>
                    <a:cubicBezTo>
                      <a:pt x="736" y="730"/>
                      <a:pt x="712" y="719"/>
                      <a:pt x="687" y="709"/>
                    </a:cubicBezTo>
                    <a:close/>
                    <a:moveTo>
                      <a:pt x="94" y="171"/>
                    </a:moveTo>
                    <a:cubicBezTo>
                      <a:pt x="93" y="171"/>
                      <a:pt x="92" y="170"/>
                      <a:pt x="91" y="169"/>
                    </a:cubicBezTo>
                    <a:cubicBezTo>
                      <a:pt x="38" y="238"/>
                      <a:pt x="4" y="324"/>
                      <a:pt x="0" y="417"/>
                    </a:cubicBezTo>
                    <a:cubicBezTo>
                      <a:pt x="143" y="417"/>
                      <a:pt x="143" y="417"/>
                      <a:pt x="143" y="417"/>
                    </a:cubicBezTo>
                    <a:cubicBezTo>
                      <a:pt x="145" y="344"/>
                      <a:pt x="156" y="273"/>
                      <a:pt x="176" y="210"/>
                    </a:cubicBezTo>
                    <a:cubicBezTo>
                      <a:pt x="147" y="199"/>
                      <a:pt x="119" y="186"/>
                      <a:pt x="94" y="171"/>
                    </a:cubicBezTo>
                    <a:close/>
                    <a:moveTo>
                      <a:pt x="191" y="169"/>
                    </a:moveTo>
                    <a:cubicBezTo>
                      <a:pt x="201" y="143"/>
                      <a:pt x="213" y="119"/>
                      <a:pt x="226" y="96"/>
                    </a:cubicBezTo>
                    <a:cubicBezTo>
                      <a:pt x="240" y="72"/>
                      <a:pt x="255" y="50"/>
                      <a:pt x="272" y="32"/>
                    </a:cubicBezTo>
                    <a:cubicBezTo>
                      <a:pt x="214" y="56"/>
                      <a:pt x="163" y="91"/>
                      <a:pt x="121" y="135"/>
                    </a:cubicBezTo>
                    <a:cubicBezTo>
                      <a:pt x="142" y="148"/>
                      <a:pt x="166" y="159"/>
                      <a:pt x="191" y="169"/>
                    </a:cubicBezTo>
                    <a:close/>
                    <a:moveTo>
                      <a:pt x="691" y="461"/>
                    </a:moveTo>
                    <a:cubicBezTo>
                      <a:pt x="461" y="461"/>
                      <a:pt x="461" y="461"/>
                      <a:pt x="461" y="461"/>
                    </a:cubicBezTo>
                    <a:cubicBezTo>
                      <a:pt x="461" y="623"/>
                      <a:pt x="461" y="623"/>
                      <a:pt x="461" y="623"/>
                    </a:cubicBezTo>
                    <a:cubicBezTo>
                      <a:pt x="531" y="625"/>
                      <a:pt x="599" y="635"/>
                      <a:pt x="660" y="654"/>
                    </a:cubicBezTo>
                    <a:cubicBezTo>
                      <a:pt x="679" y="595"/>
                      <a:pt x="689" y="529"/>
                      <a:pt x="691" y="461"/>
                    </a:cubicBezTo>
                    <a:close/>
                    <a:moveTo>
                      <a:pt x="660" y="224"/>
                    </a:moveTo>
                    <a:cubicBezTo>
                      <a:pt x="599" y="243"/>
                      <a:pt x="531" y="253"/>
                      <a:pt x="461" y="255"/>
                    </a:cubicBezTo>
                    <a:cubicBezTo>
                      <a:pt x="461" y="417"/>
                      <a:pt x="461" y="417"/>
                      <a:pt x="461" y="417"/>
                    </a:cubicBezTo>
                    <a:cubicBezTo>
                      <a:pt x="691" y="417"/>
                      <a:pt x="691" y="417"/>
                      <a:pt x="691" y="417"/>
                    </a:cubicBezTo>
                    <a:cubicBezTo>
                      <a:pt x="689" y="349"/>
                      <a:pt x="679" y="283"/>
                      <a:pt x="660" y="224"/>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54" name="Rectangle 43"/>
            <p:cNvSpPr>
              <a:spLocks noChangeArrowheads="1"/>
            </p:cNvSpPr>
            <p:nvPr/>
          </p:nvSpPr>
          <p:spPr bwMode="auto">
            <a:xfrm>
              <a:off x="8078424" y="4091005"/>
              <a:ext cx="11044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Logistics </a:t>
              </a:r>
              <a:endParaRPr kumimoji="0" lang="en-US" altLang="de-DE" sz="2400" b="1" i="0" u="none" strike="noStrike" kern="1200" cap="none" spc="0" normalizeH="0" baseline="0" noProof="0" dirty="0">
                <a:ln>
                  <a:noFill/>
                </a:ln>
                <a:solidFill>
                  <a:srgbClr val="B2B2B2"/>
                </a:solidFill>
                <a:effectLst/>
                <a:uLnTx/>
                <a:uFillTx/>
                <a:ea typeface="+mn-ea"/>
                <a:cs typeface="+mn-cs"/>
              </a:endParaRPr>
            </a:p>
          </p:txBody>
        </p:sp>
      </p:grpSp>
      <p:grpSp>
        <p:nvGrpSpPr>
          <p:cNvPr id="16" name="Group 15"/>
          <p:cNvGrpSpPr/>
          <p:nvPr/>
        </p:nvGrpSpPr>
        <p:grpSpPr>
          <a:xfrm>
            <a:off x="7077147" y="4581860"/>
            <a:ext cx="2210396" cy="559734"/>
            <a:chOff x="7077147" y="4581860"/>
            <a:chExt cx="2210396" cy="559734"/>
          </a:xfrm>
        </p:grpSpPr>
        <p:grpSp>
          <p:nvGrpSpPr>
            <p:cNvPr id="5" name="Group 4"/>
            <p:cNvGrpSpPr/>
            <p:nvPr/>
          </p:nvGrpSpPr>
          <p:grpSpPr>
            <a:xfrm>
              <a:off x="7077147" y="4581860"/>
              <a:ext cx="564064" cy="559734"/>
              <a:chOff x="7077147" y="4581860"/>
              <a:chExt cx="564064" cy="559734"/>
            </a:xfrm>
          </p:grpSpPr>
          <p:sp>
            <p:nvSpPr>
              <p:cNvPr id="238" name="Oval 237"/>
              <p:cNvSpPr/>
              <p:nvPr/>
            </p:nvSpPr>
            <p:spPr bwMode="gray">
              <a:xfrm>
                <a:off x="7077147" y="4581860"/>
                <a:ext cx="564064" cy="559734"/>
              </a:xfrm>
              <a:prstGeom prst="ellipse">
                <a:avLst/>
              </a:prstGeom>
              <a:solidFill>
                <a:srgbClr val="FFFFFF"/>
              </a:solidFill>
              <a:ln w="9525" cap="flat" cmpd="sng" algn="ctr">
                <a:solidFill>
                  <a:srgbClr val="003781"/>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6" name="AutoShape 3"/>
              <p:cNvSpPr>
                <a:spLocks noChangeAspect="1" noChangeArrowheads="1" noTextEdit="1"/>
              </p:cNvSpPr>
              <p:nvPr/>
            </p:nvSpPr>
            <p:spPr bwMode="auto">
              <a:xfrm rot="1062185">
                <a:off x="7152452" y="4667211"/>
                <a:ext cx="413458" cy="41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247" name="Freeform 246"/>
              <p:cNvSpPr>
                <a:spLocks noEditPoints="1"/>
              </p:cNvSpPr>
              <p:nvPr/>
            </p:nvSpPr>
            <p:spPr bwMode="auto">
              <a:xfrm rot="1062185">
                <a:off x="7284469" y="4691952"/>
                <a:ext cx="149687" cy="361708"/>
              </a:xfrm>
              <a:custGeom>
                <a:avLst/>
                <a:gdLst>
                  <a:gd name="T0" fmla="*/ 0 w 362"/>
                  <a:gd name="T1" fmla="*/ 395 h 880"/>
                  <a:gd name="T2" fmla="*/ 0 w 362"/>
                  <a:gd name="T3" fmla="*/ 181 h 880"/>
                  <a:gd name="T4" fmla="*/ 181 w 362"/>
                  <a:gd name="T5" fmla="*/ 0 h 880"/>
                  <a:gd name="T6" fmla="*/ 362 w 362"/>
                  <a:gd name="T7" fmla="*/ 181 h 880"/>
                  <a:gd name="T8" fmla="*/ 362 w 362"/>
                  <a:gd name="T9" fmla="*/ 396 h 880"/>
                  <a:gd name="T10" fmla="*/ 343 w 362"/>
                  <a:gd name="T11" fmla="*/ 405 h 880"/>
                  <a:gd name="T12" fmla="*/ 182 w 362"/>
                  <a:gd name="T13" fmla="*/ 435 h 880"/>
                  <a:gd name="T14" fmla="*/ 22 w 362"/>
                  <a:gd name="T15" fmla="*/ 405 h 880"/>
                  <a:gd name="T16" fmla="*/ 19 w 362"/>
                  <a:gd name="T17" fmla="*/ 404 h 880"/>
                  <a:gd name="T18" fmla="*/ 0 w 362"/>
                  <a:gd name="T19" fmla="*/ 395 h 880"/>
                  <a:gd name="T20" fmla="*/ 44 w 362"/>
                  <a:gd name="T21" fmla="*/ 506 h 880"/>
                  <a:gd name="T22" fmla="*/ 44 w 362"/>
                  <a:gd name="T23" fmla="*/ 699 h 880"/>
                  <a:gd name="T24" fmla="*/ 181 w 362"/>
                  <a:gd name="T25" fmla="*/ 836 h 880"/>
                  <a:gd name="T26" fmla="*/ 318 w 362"/>
                  <a:gd name="T27" fmla="*/ 699 h 880"/>
                  <a:gd name="T28" fmla="*/ 318 w 362"/>
                  <a:gd name="T29" fmla="*/ 506 h 880"/>
                  <a:gd name="T30" fmla="*/ 182 w 362"/>
                  <a:gd name="T31" fmla="*/ 523 h 880"/>
                  <a:gd name="T32" fmla="*/ 44 w 362"/>
                  <a:gd name="T33" fmla="*/ 506 h 880"/>
                  <a:gd name="T34" fmla="*/ 0 w 362"/>
                  <a:gd name="T35" fmla="*/ 443 h 880"/>
                  <a:gd name="T36" fmla="*/ 4 w 362"/>
                  <a:gd name="T37" fmla="*/ 445 h 880"/>
                  <a:gd name="T38" fmla="*/ 182 w 362"/>
                  <a:gd name="T39" fmla="*/ 479 h 880"/>
                  <a:gd name="T40" fmla="*/ 361 w 362"/>
                  <a:gd name="T41" fmla="*/ 445 h 880"/>
                  <a:gd name="T42" fmla="*/ 362 w 362"/>
                  <a:gd name="T43" fmla="*/ 445 h 880"/>
                  <a:gd name="T44" fmla="*/ 362 w 362"/>
                  <a:gd name="T45" fmla="*/ 699 h 880"/>
                  <a:gd name="T46" fmla="*/ 181 w 362"/>
                  <a:gd name="T47" fmla="*/ 880 h 880"/>
                  <a:gd name="T48" fmla="*/ 0 w 362"/>
                  <a:gd name="T49" fmla="*/ 699 h 880"/>
                  <a:gd name="T50" fmla="*/ 0 w 362"/>
                  <a:gd name="T51" fmla="*/ 443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2" h="880">
                    <a:moveTo>
                      <a:pt x="0" y="395"/>
                    </a:moveTo>
                    <a:cubicBezTo>
                      <a:pt x="0" y="181"/>
                      <a:pt x="0" y="181"/>
                      <a:pt x="0" y="181"/>
                    </a:cubicBezTo>
                    <a:cubicBezTo>
                      <a:pt x="0" y="81"/>
                      <a:pt x="81" y="0"/>
                      <a:pt x="181" y="0"/>
                    </a:cubicBezTo>
                    <a:cubicBezTo>
                      <a:pt x="281" y="0"/>
                      <a:pt x="362" y="81"/>
                      <a:pt x="362" y="181"/>
                    </a:cubicBezTo>
                    <a:cubicBezTo>
                      <a:pt x="362" y="396"/>
                      <a:pt x="362" y="396"/>
                      <a:pt x="362" y="396"/>
                    </a:cubicBezTo>
                    <a:cubicBezTo>
                      <a:pt x="343" y="405"/>
                      <a:pt x="343" y="405"/>
                      <a:pt x="343" y="405"/>
                    </a:cubicBezTo>
                    <a:cubicBezTo>
                      <a:pt x="300" y="424"/>
                      <a:pt x="243" y="435"/>
                      <a:pt x="182" y="435"/>
                    </a:cubicBezTo>
                    <a:cubicBezTo>
                      <a:pt x="121" y="435"/>
                      <a:pt x="64" y="424"/>
                      <a:pt x="22" y="405"/>
                    </a:cubicBezTo>
                    <a:cubicBezTo>
                      <a:pt x="21" y="405"/>
                      <a:pt x="20" y="404"/>
                      <a:pt x="19" y="404"/>
                    </a:cubicBezTo>
                    <a:lnTo>
                      <a:pt x="0" y="395"/>
                    </a:lnTo>
                    <a:close/>
                    <a:moveTo>
                      <a:pt x="44" y="506"/>
                    </a:moveTo>
                    <a:cubicBezTo>
                      <a:pt x="44" y="699"/>
                      <a:pt x="44" y="699"/>
                      <a:pt x="44" y="699"/>
                    </a:cubicBezTo>
                    <a:cubicBezTo>
                      <a:pt x="44" y="775"/>
                      <a:pt x="106" y="836"/>
                      <a:pt x="181" y="836"/>
                    </a:cubicBezTo>
                    <a:cubicBezTo>
                      <a:pt x="256" y="836"/>
                      <a:pt x="318" y="775"/>
                      <a:pt x="318" y="699"/>
                    </a:cubicBezTo>
                    <a:cubicBezTo>
                      <a:pt x="318" y="506"/>
                      <a:pt x="318" y="506"/>
                      <a:pt x="318" y="506"/>
                    </a:cubicBezTo>
                    <a:cubicBezTo>
                      <a:pt x="276" y="517"/>
                      <a:pt x="230" y="523"/>
                      <a:pt x="182" y="523"/>
                    </a:cubicBezTo>
                    <a:cubicBezTo>
                      <a:pt x="134" y="523"/>
                      <a:pt x="86" y="517"/>
                      <a:pt x="44" y="506"/>
                    </a:cubicBezTo>
                    <a:moveTo>
                      <a:pt x="0" y="443"/>
                    </a:moveTo>
                    <a:cubicBezTo>
                      <a:pt x="1" y="444"/>
                      <a:pt x="3" y="445"/>
                      <a:pt x="4" y="445"/>
                    </a:cubicBezTo>
                    <a:cubicBezTo>
                      <a:pt x="52" y="467"/>
                      <a:pt x="115" y="479"/>
                      <a:pt x="182" y="479"/>
                    </a:cubicBezTo>
                    <a:cubicBezTo>
                      <a:pt x="249" y="479"/>
                      <a:pt x="313" y="467"/>
                      <a:pt x="361" y="445"/>
                    </a:cubicBezTo>
                    <a:cubicBezTo>
                      <a:pt x="361" y="445"/>
                      <a:pt x="361" y="445"/>
                      <a:pt x="362" y="445"/>
                    </a:cubicBezTo>
                    <a:cubicBezTo>
                      <a:pt x="362" y="699"/>
                      <a:pt x="362" y="699"/>
                      <a:pt x="362" y="699"/>
                    </a:cubicBezTo>
                    <a:cubicBezTo>
                      <a:pt x="362" y="799"/>
                      <a:pt x="281" y="880"/>
                      <a:pt x="181" y="880"/>
                    </a:cubicBezTo>
                    <a:cubicBezTo>
                      <a:pt x="81" y="880"/>
                      <a:pt x="0" y="799"/>
                      <a:pt x="0" y="699"/>
                    </a:cubicBezTo>
                    <a:cubicBezTo>
                      <a:pt x="0" y="443"/>
                      <a:pt x="0" y="443"/>
                      <a:pt x="0" y="443"/>
                    </a:cubicBezTo>
                    <a:close/>
                  </a:path>
                </a:pathLst>
              </a:custGeom>
              <a:solidFill>
                <a:srgbClr val="003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55" name="Rectangle 47"/>
            <p:cNvSpPr>
              <a:spLocks noChangeArrowheads="1"/>
            </p:cNvSpPr>
            <p:nvPr/>
          </p:nvSpPr>
          <p:spPr bwMode="auto">
            <a:xfrm>
              <a:off x="7764690" y="4778237"/>
              <a:ext cx="15228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003781"/>
                  </a:solidFill>
                  <a:effectLst/>
                  <a:uLnTx/>
                  <a:uFillTx/>
                  <a:latin typeface="Henderson BCG Sans" panose="020B0502030402020204" pitchFamily="34" charset="0"/>
                  <a:ea typeface="+mn-ea"/>
                  <a:cs typeface="+mn-cs"/>
                </a:rPr>
                <a:t>Health care </a:t>
              </a:r>
              <a:endParaRPr kumimoji="0" lang="en-US" altLang="de-DE" sz="2400" b="1" i="0" u="none" strike="noStrike" kern="1200" cap="none" spc="0" normalizeH="0" baseline="0" noProof="0" dirty="0">
                <a:ln>
                  <a:noFill/>
                </a:ln>
                <a:solidFill>
                  <a:srgbClr val="003781"/>
                </a:solidFill>
                <a:effectLst/>
                <a:uLnTx/>
                <a:uFillTx/>
                <a:latin typeface="Arial" panose="020B0604020202020204" pitchFamily="34" charset="0"/>
                <a:ea typeface="+mn-ea"/>
                <a:cs typeface="+mn-cs"/>
              </a:endParaRPr>
            </a:p>
          </p:txBody>
        </p:sp>
      </p:grpSp>
      <p:grpSp>
        <p:nvGrpSpPr>
          <p:cNvPr id="17" name="Group 16"/>
          <p:cNvGrpSpPr/>
          <p:nvPr/>
        </p:nvGrpSpPr>
        <p:grpSpPr>
          <a:xfrm>
            <a:off x="6523914" y="5105581"/>
            <a:ext cx="1591755" cy="559734"/>
            <a:chOff x="6523914" y="5105581"/>
            <a:chExt cx="1591755" cy="559734"/>
          </a:xfrm>
        </p:grpSpPr>
        <p:grpSp>
          <p:nvGrpSpPr>
            <p:cNvPr id="4" name="Group 3"/>
            <p:cNvGrpSpPr/>
            <p:nvPr/>
          </p:nvGrpSpPr>
          <p:grpSpPr>
            <a:xfrm>
              <a:off x="6523914" y="5105581"/>
              <a:ext cx="564064" cy="559734"/>
              <a:chOff x="6523914" y="5105581"/>
              <a:chExt cx="564064" cy="559734"/>
            </a:xfrm>
          </p:grpSpPr>
          <p:sp>
            <p:nvSpPr>
              <p:cNvPr id="229" name="Oval 228"/>
              <p:cNvSpPr/>
              <p:nvPr/>
            </p:nvSpPr>
            <p:spPr bwMode="gray">
              <a:xfrm>
                <a:off x="6523914" y="5105581"/>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4" name="AutoShape 20"/>
              <p:cNvSpPr>
                <a:spLocks noChangeAspect="1" noChangeArrowheads="1" noTextEdit="1"/>
              </p:cNvSpPr>
              <p:nvPr/>
            </p:nvSpPr>
            <p:spPr bwMode="auto">
              <a:xfrm>
                <a:off x="6586589" y="5180670"/>
                <a:ext cx="436657" cy="43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235" name="Freeform 22"/>
              <p:cNvSpPr>
                <a:spLocks noEditPoints="1"/>
              </p:cNvSpPr>
              <p:nvPr/>
            </p:nvSpPr>
            <p:spPr bwMode="auto">
              <a:xfrm>
                <a:off x="6689772" y="5207593"/>
                <a:ext cx="230720" cy="381156"/>
              </a:xfrm>
              <a:custGeom>
                <a:avLst/>
                <a:gdLst>
                  <a:gd name="T0" fmla="*/ 464 w 528"/>
                  <a:gd name="T1" fmla="*/ 437 h 878"/>
                  <a:gd name="T2" fmla="*/ 401 w 528"/>
                  <a:gd name="T3" fmla="*/ 560 h 878"/>
                  <a:gd name="T4" fmla="*/ 379 w 528"/>
                  <a:gd name="T5" fmla="*/ 629 h 878"/>
                  <a:gd name="T6" fmla="*/ 286 w 528"/>
                  <a:gd name="T7" fmla="*/ 629 h 878"/>
                  <a:gd name="T8" fmla="*/ 348 w 528"/>
                  <a:gd name="T9" fmla="*/ 443 h 878"/>
                  <a:gd name="T10" fmla="*/ 331 w 528"/>
                  <a:gd name="T11" fmla="*/ 406 h 878"/>
                  <a:gd name="T12" fmla="*/ 327 w 528"/>
                  <a:gd name="T13" fmla="*/ 355 h 878"/>
                  <a:gd name="T14" fmla="*/ 310 w 528"/>
                  <a:gd name="T15" fmla="*/ 318 h 878"/>
                  <a:gd name="T16" fmla="*/ 324 w 528"/>
                  <a:gd name="T17" fmla="*/ 252 h 878"/>
                  <a:gd name="T18" fmla="*/ 290 w 528"/>
                  <a:gd name="T19" fmla="*/ 225 h 878"/>
                  <a:gd name="T20" fmla="*/ 204 w 528"/>
                  <a:gd name="T21" fmla="*/ 349 h 878"/>
                  <a:gd name="T22" fmla="*/ 261 w 528"/>
                  <a:gd name="T23" fmla="*/ 362 h 878"/>
                  <a:gd name="T24" fmla="*/ 211 w 528"/>
                  <a:gd name="T25" fmla="*/ 437 h 878"/>
                  <a:gd name="T26" fmla="*/ 283 w 528"/>
                  <a:gd name="T27" fmla="*/ 450 h 878"/>
                  <a:gd name="T28" fmla="*/ 242 w 528"/>
                  <a:gd name="T29" fmla="*/ 505 h 878"/>
                  <a:gd name="T30" fmla="*/ 149 w 528"/>
                  <a:gd name="T31" fmla="*/ 629 h 878"/>
                  <a:gd name="T32" fmla="*/ 127 w 528"/>
                  <a:gd name="T33" fmla="*/ 629 h 878"/>
                  <a:gd name="T34" fmla="*/ 66 w 528"/>
                  <a:gd name="T35" fmla="*/ 439 h 878"/>
                  <a:gd name="T36" fmla="*/ 0 w 528"/>
                  <a:gd name="T37" fmla="*/ 264 h 878"/>
                  <a:gd name="T38" fmla="*/ 528 w 528"/>
                  <a:gd name="T39" fmla="*/ 264 h 878"/>
                  <a:gd name="T40" fmla="*/ 164 w 528"/>
                  <a:gd name="T41" fmla="*/ 783 h 878"/>
                  <a:gd name="T42" fmla="*/ 142 w 528"/>
                  <a:gd name="T43" fmla="*/ 834 h 878"/>
                  <a:gd name="T44" fmla="*/ 264 w 528"/>
                  <a:gd name="T45" fmla="*/ 876 h 878"/>
                  <a:gd name="T46" fmla="*/ 374 w 528"/>
                  <a:gd name="T47" fmla="*/ 854 h 878"/>
                  <a:gd name="T48" fmla="*/ 386 w 528"/>
                  <a:gd name="T49" fmla="*/ 805 h 878"/>
                  <a:gd name="T50" fmla="*/ 402 w 528"/>
                  <a:gd name="T51" fmla="*/ 721 h 878"/>
                  <a:gd name="T52" fmla="*/ 104 w 528"/>
                  <a:gd name="T53" fmla="*/ 743 h 878"/>
                  <a:gd name="T54" fmla="*/ 402 w 528"/>
                  <a:gd name="T55" fmla="*/ 765 h 878"/>
                  <a:gd name="T56" fmla="*/ 402 w 528"/>
                  <a:gd name="T57" fmla="*/ 721 h 878"/>
                  <a:gd name="T58" fmla="*/ 402 w 528"/>
                  <a:gd name="T59" fmla="*/ 704 h 878"/>
                  <a:gd name="T60" fmla="*/ 402 w 528"/>
                  <a:gd name="T61" fmla="*/ 660 h 878"/>
                  <a:gd name="T62" fmla="*/ 104 w 528"/>
                  <a:gd name="T63" fmla="*/ 6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8" h="878">
                    <a:moveTo>
                      <a:pt x="528" y="264"/>
                    </a:moveTo>
                    <a:cubicBezTo>
                      <a:pt x="528" y="328"/>
                      <a:pt x="506" y="389"/>
                      <a:pt x="464" y="437"/>
                    </a:cubicBezTo>
                    <a:cubicBezTo>
                      <a:pt x="462" y="439"/>
                      <a:pt x="462" y="439"/>
                      <a:pt x="462" y="439"/>
                    </a:cubicBezTo>
                    <a:cubicBezTo>
                      <a:pt x="462" y="440"/>
                      <a:pt x="401" y="497"/>
                      <a:pt x="401" y="560"/>
                    </a:cubicBezTo>
                    <a:cubicBezTo>
                      <a:pt x="401" y="629"/>
                      <a:pt x="401" y="629"/>
                      <a:pt x="401" y="629"/>
                    </a:cubicBezTo>
                    <a:cubicBezTo>
                      <a:pt x="379" y="629"/>
                      <a:pt x="379" y="629"/>
                      <a:pt x="379" y="629"/>
                    </a:cubicBezTo>
                    <a:cubicBezTo>
                      <a:pt x="379" y="629"/>
                      <a:pt x="379" y="629"/>
                      <a:pt x="379" y="629"/>
                    </a:cubicBezTo>
                    <a:cubicBezTo>
                      <a:pt x="286" y="629"/>
                      <a:pt x="286" y="629"/>
                      <a:pt x="286" y="629"/>
                    </a:cubicBezTo>
                    <a:cubicBezTo>
                      <a:pt x="286" y="513"/>
                      <a:pt x="286" y="513"/>
                      <a:pt x="286" y="513"/>
                    </a:cubicBezTo>
                    <a:cubicBezTo>
                      <a:pt x="348" y="443"/>
                      <a:pt x="348" y="443"/>
                      <a:pt x="348" y="443"/>
                    </a:cubicBezTo>
                    <a:cubicBezTo>
                      <a:pt x="354" y="436"/>
                      <a:pt x="355" y="427"/>
                      <a:pt x="351" y="419"/>
                    </a:cubicBezTo>
                    <a:cubicBezTo>
                      <a:pt x="348" y="411"/>
                      <a:pt x="340" y="406"/>
                      <a:pt x="331" y="406"/>
                    </a:cubicBezTo>
                    <a:cubicBezTo>
                      <a:pt x="280" y="406"/>
                      <a:pt x="280" y="406"/>
                      <a:pt x="280" y="406"/>
                    </a:cubicBezTo>
                    <a:cubicBezTo>
                      <a:pt x="327" y="355"/>
                      <a:pt x="327" y="355"/>
                      <a:pt x="327" y="355"/>
                    </a:cubicBezTo>
                    <a:cubicBezTo>
                      <a:pt x="332" y="348"/>
                      <a:pt x="334" y="339"/>
                      <a:pt x="330" y="331"/>
                    </a:cubicBezTo>
                    <a:cubicBezTo>
                      <a:pt x="327" y="323"/>
                      <a:pt x="319" y="318"/>
                      <a:pt x="310" y="318"/>
                    </a:cubicBezTo>
                    <a:cubicBezTo>
                      <a:pt x="270" y="318"/>
                      <a:pt x="270" y="318"/>
                      <a:pt x="270" y="318"/>
                    </a:cubicBezTo>
                    <a:cubicBezTo>
                      <a:pt x="324" y="252"/>
                      <a:pt x="324" y="252"/>
                      <a:pt x="324" y="252"/>
                    </a:cubicBezTo>
                    <a:cubicBezTo>
                      <a:pt x="331" y="243"/>
                      <a:pt x="330" y="229"/>
                      <a:pt x="320" y="221"/>
                    </a:cubicBezTo>
                    <a:cubicBezTo>
                      <a:pt x="311" y="214"/>
                      <a:pt x="297" y="215"/>
                      <a:pt x="290" y="225"/>
                    </a:cubicBezTo>
                    <a:cubicBezTo>
                      <a:pt x="207" y="326"/>
                      <a:pt x="207" y="326"/>
                      <a:pt x="207" y="326"/>
                    </a:cubicBezTo>
                    <a:cubicBezTo>
                      <a:pt x="201" y="333"/>
                      <a:pt x="200" y="342"/>
                      <a:pt x="204" y="349"/>
                    </a:cubicBezTo>
                    <a:cubicBezTo>
                      <a:pt x="208" y="357"/>
                      <a:pt x="215" y="362"/>
                      <a:pt x="224" y="362"/>
                    </a:cubicBezTo>
                    <a:cubicBezTo>
                      <a:pt x="261" y="362"/>
                      <a:pt x="261" y="362"/>
                      <a:pt x="261" y="362"/>
                    </a:cubicBezTo>
                    <a:cubicBezTo>
                      <a:pt x="215" y="414"/>
                      <a:pt x="215" y="414"/>
                      <a:pt x="215" y="414"/>
                    </a:cubicBezTo>
                    <a:cubicBezTo>
                      <a:pt x="209" y="420"/>
                      <a:pt x="208" y="429"/>
                      <a:pt x="211" y="437"/>
                    </a:cubicBezTo>
                    <a:cubicBezTo>
                      <a:pt x="215" y="445"/>
                      <a:pt x="223" y="450"/>
                      <a:pt x="231" y="450"/>
                    </a:cubicBezTo>
                    <a:cubicBezTo>
                      <a:pt x="283" y="450"/>
                      <a:pt x="283" y="450"/>
                      <a:pt x="283" y="450"/>
                    </a:cubicBezTo>
                    <a:cubicBezTo>
                      <a:pt x="247" y="490"/>
                      <a:pt x="247" y="490"/>
                      <a:pt x="247" y="490"/>
                    </a:cubicBezTo>
                    <a:cubicBezTo>
                      <a:pt x="244" y="494"/>
                      <a:pt x="242" y="499"/>
                      <a:pt x="242" y="505"/>
                    </a:cubicBezTo>
                    <a:cubicBezTo>
                      <a:pt x="242" y="629"/>
                      <a:pt x="242" y="629"/>
                      <a:pt x="242" y="629"/>
                    </a:cubicBezTo>
                    <a:cubicBezTo>
                      <a:pt x="149" y="629"/>
                      <a:pt x="149" y="629"/>
                      <a:pt x="149" y="629"/>
                    </a:cubicBezTo>
                    <a:cubicBezTo>
                      <a:pt x="149" y="629"/>
                      <a:pt x="149" y="629"/>
                      <a:pt x="149" y="629"/>
                    </a:cubicBezTo>
                    <a:cubicBezTo>
                      <a:pt x="127" y="629"/>
                      <a:pt x="127" y="629"/>
                      <a:pt x="127" y="629"/>
                    </a:cubicBezTo>
                    <a:cubicBezTo>
                      <a:pt x="127" y="560"/>
                      <a:pt x="127" y="560"/>
                      <a:pt x="127" y="560"/>
                    </a:cubicBezTo>
                    <a:cubicBezTo>
                      <a:pt x="127" y="497"/>
                      <a:pt x="66" y="440"/>
                      <a:pt x="66" y="439"/>
                    </a:cubicBezTo>
                    <a:cubicBezTo>
                      <a:pt x="64" y="437"/>
                      <a:pt x="64" y="437"/>
                      <a:pt x="64" y="437"/>
                    </a:cubicBezTo>
                    <a:cubicBezTo>
                      <a:pt x="22" y="389"/>
                      <a:pt x="0" y="328"/>
                      <a:pt x="0" y="264"/>
                    </a:cubicBezTo>
                    <a:cubicBezTo>
                      <a:pt x="0" y="119"/>
                      <a:pt x="118" y="0"/>
                      <a:pt x="264" y="0"/>
                    </a:cubicBezTo>
                    <a:cubicBezTo>
                      <a:pt x="410" y="0"/>
                      <a:pt x="528" y="119"/>
                      <a:pt x="528" y="264"/>
                    </a:cubicBezTo>
                    <a:close/>
                    <a:moveTo>
                      <a:pt x="364" y="783"/>
                    </a:moveTo>
                    <a:cubicBezTo>
                      <a:pt x="164" y="783"/>
                      <a:pt x="164" y="783"/>
                      <a:pt x="164" y="783"/>
                    </a:cubicBezTo>
                    <a:cubicBezTo>
                      <a:pt x="152" y="783"/>
                      <a:pt x="142" y="793"/>
                      <a:pt x="142" y="805"/>
                    </a:cubicBezTo>
                    <a:cubicBezTo>
                      <a:pt x="142" y="834"/>
                      <a:pt x="142" y="834"/>
                      <a:pt x="142" y="834"/>
                    </a:cubicBezTo>
                    <a:cubicBezTo>
                      <a:pt x="142" y="843"/>
                      <a:pt x="147" y="850"/>
                      <a:pt x="154" y="854"/>
                    </a:cubicBezTo>
                    <a:cubicBezTo>
                      <a:pt x="205" y="878"/>
                      <a:pt x="253" y="876"/>
                      <a:pt x="264" y="876"/>
                    </a:cubicBezTo>
                    <a:cubicBezTo>
                      <a:pt x="266" y="876"/>
                      <a:pt x="270" y="876"/>
                      <a:pt x="276" y="876"/>
                    </a:cubicBezTo>
                    <a:cubicBezTo>
                      <a:pt x="296" y="876"/>
                      <a:pt x="334" y="873"/>
                      <a:pt x="374" y="854"/>
                    </a:cubicBezTo>
                    <a:cubicBezTo>
                      <a:pt x="381" y="850"/>
                      <a:pt x="386" y="843"/>
                      <a:pt x="386" y="834"/>
                    </a:cubicBezTo>
                    <a:cubicBezTo>
                      <a:pt x="386" y="805"/>
                      <a:pt x="386" y="805"/>
                      <a:pt x="386" y="805"/>
                    </a:cubicBezTo>
                    <a:cubicBezTo>
                      <a:pt x="386" y="793"/>
                      <a:pt x="376" y="783"/>
                      <a:pt x="364" y="783"/>
                    </a:cubicBezTo>
                    <a:close/>
                    <a:moveTo>
                      <a:pt x="402" y="721"/>
                    </a:moveTo>
                    <a:cubicBezTo>
                      <a:pt x="126" y="721"/>
                      <a:pt x="126" y="721"/>
                      <a:pt x="126" y="721"/>
                    </a:cubicBezTo>
                    <a:cubicBezTo>
                      <a:pt x="114" y="721"/>
                      <a:pt x="104" y="731"/>
                      <a:pt x="104" y="743"/>
                    </a:cubicBezTo>
                    <a:cubicBezTo>
                      <a:pt x="104" y="755"/>
                      <a:pt x="114" y="765"/>
                      <a:pt x="126" y="765"/>
                    </a:cubicBezTo>
                    <a:cubicBezTo>
                      <a:pt x="402" y="765"/>
                      <a:pt x="402" y="765"/>
                      <a:pt x="402" y="765"/>
                    </a:cubicBezTo>
                    <a:cubicBezTo>
                      <a:pt x="414" y="765"/>
                      <a:pt x="424" y="755"/>
                      <a:pt x="424" y="743"/>
                    </a:cubicBezTo>
                    <a:cubicBezTo>
                      <a:pt x="424" y="731"/>
                      <a:pt x="414" y="721"/>
                      <a:pt x="402" y="721"/>
                    </a:cubicBezTo>
                    <a:close/>
                    <a:moveTo>
                      <a:pt x="126" y="704"/>
                    </a:moveTo>
                    <a:cubicBezTo>
                      <a:pt x="402" y="704"/>
                      <a:pt x="402" y="704"/>
                      <a:pt x="402" y="704"/>
                    </a:cubicBezTo>
                    <a:cubicBezTo>
                      <a:pt x="414" y="704"/>
                      <a:pt x="424" y="694"/>
                      <a:pt x="424" y="682"/>
                    </a:cubicBezTo>
                    <a:cubicBezTo>
                      <a:pt x="424" y="670"/>
                      <a:pt x="414" y="660"/>
                      <a:pt x="402" y="660"/>
                    </a:cubicBezTo>
                    <a:cubicBezTo>
                      <a:pt x="126" y="660"/>
                      <a:pt x="126" y="660"/>
                      <a:pt x="126" y="660"/>
                    </a:cubicBezTo>
                    <a:cubicBezTo>
                      <a:pt x="114" y="660"/>
                      <a:pt x="104" y="670"/>
                      <a:pt x="104" y="682"/>
                    </a:cubicBezTo>
                    <a:cubicBezTo>
                      <a:pt x="104" y="694"/>
                      <a:pt x="114" y="704"/>
                      <a:pt x="126" y="704"/>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56" name="Rectangle 53"/>
            <p:cNvSpPr>
              <a:spLocks noChangeArrowheads="1"/>
            </p:cNvSpPr>
            <p:nvPr/>
          </p:nvSpPr>
          <p:spPr bwMode="auto">
            <a:xfrm>
              <a:off x="7195544" y="5314205"/>
              <a:ext cx="920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Energy</a:t>
              </a:r>
              <a:r>
                <a:rPr kumimoji="0" lang="en-US" altLang="de-DE" sz="2000" b="0"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 </a:t>
              </a:r>
              <a:endParaRPr kumimoji="0" lang="en-US" altLang="de-DE" sz="2400" b="0" i="0" u="none" strike="noStrike" kern="1200" cap="none" spc="0" normalizeH="0" baseline="0" noProof="0" dirty="0">
                <a:ln>
                  <a:noFill/>
                </a:ln>
                <a:solidFill>
                  <a:srgbClr val="B2B2B2"/>
                </a:solidFill>
                <a:effectLst/>
                <a:uLnTx/>
                <a:uFillTx/>
                <a:latin typeface="Arial" panose="020B0604020202020204" pitchFamily="34" charset="0"/>
                <a:ea typeface="+mn-ea"/>
                <a:cs typeface="+mn-cs"/>
              </a:endParaRPr>
            </a:p>
          </p:txBody>
        </p:sp>
      </p:grpSp>
      <p:sp>
        <p:nvSpPr>
          <p:cNvPr id="130" name="Rectangle 129"/>
          <p:cNvSpPr/>
          <p:nvPr/>
        </p:nvSpPr>
        <p:spPr>
          <a:xfrm>
            <a:off x="406574" y="6238106"/>
            <a:ext cx="3938975" cy="169109"/>
          </a:xfrm>
          <a:prstGeom prst="rect">
            <a:avLst/>
          </a:prstGeom>
          <a:no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10" rtl="0" eaLnBrk="1" fontAlgn="auto" latinLnBrk="0" hangingPunct="1">
              <a:lnSpc>
                <a:spcPct val="100000"/>
              </a:lnSpc>
              <a:spcBef>
                <a:spcPts val="100"/>
              </a:spcBef>
              <a:spcAft>
                <a:spcPts val="1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a:ea typeface="+mn-ea"/>
                <a:cs typeface="+mn-cs"/>
              </a:rPr>
              <a:t>Source: BCG analysis</a:t>
            </a:r>
          </a:p>
        </p:txBody>
      </p:sp>
      <p:grpSp>
        <p:nvGrpSpPr>
          <p:cNvPr id="82" name="Group 81"/>
          <p:cNvGrpSpPr/>
          <p:nvPr/>
        </p:nvGrpSpPr>
        <p:grpSpPr>
          <a:xfrm>
            <a:off x="792952" y="2401068"/>
            <a:ext cx="564064" cy="559734"/>
            <a:chOff x="9597341" y="2125638"/>
            <a:chExt cx="564064" cy="559734"/>
          </a:xfrm>
        </p:grpSpPr>
        <p:sp>
          <p:nvSpPr>
            <p:cNvPr id="84" name="Oval 83"/>
            <p:cNvSpPr/>
            <p:nvPr/>
          </p:nvSpPr>
          <p:spPr bwMode="gray">
            <a:xfrm>
              <a:off x="9597341" y="2125638"/>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AutoShape 3">
              <a:extLst>
                <a:ext uri="{FF2B5EF4-FFF2-40B4-BE49-F238E27FC236}">
                  <a16:creationId xmlns:a16="http://schemas.microsoft.com/office/drawing/2014/main" id="{388B074A-E112-47A8-83F1-7E4DF6C9050A}"/>
                </a:ext>
              </a:extLst>
            </p:cNvPr>
            <p:cNvSpPr>
              <a:spLocks noChangeAspect="1" noChangeArrowheads="1" noTextEdit="1"/>
            </p:cNvSpPr>
            <p:nvPr/>
          </p:nvSpPr>
          <p:spPr bwMode="auto">
            <a:xfrm>
              <a:off x="9664663" y="2192244"/>
              <a:ext cx="429423" cy="42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Freeform 6">
              <a:extLst>
                <a:ext uri="{FF2B5EF4-FFF2-40B4-BE49-F238E27FC236}">
                  <a16:creationId xmlns:a16="http://schemas.microsoft.com/office/drawing/2014/main" id="{8A94D950-1538-4A91-A2B4-5A65731869CB}"/>
                </a:ext>
              </a:extLst>
            </p:cNvPr>
            <p:cNvSpPr>
              <a:spLocks noEditPoints="1"/>
            </p:cNvSpPr>
            <p:nvPr/>
          </p:nvSpPr>
          <p:spPr bwMode="auto">
            <a:xfrm>
              <a:off x="9740777" y="2252569"/>
              <a:ext cx="307840" cy="305871"/>
            </a:xfrm>
            <a:custGeom>
              <a:avLst/>
              <a:gdLst>
                <a:gd name="T0" fmla="*/ 826 w 1652"/>
                <a:gd name="T1" fmla="*/ 0 h 1652"/>
                <a:gd name="T2" fmla="*/ 0 w 1652"/>
                <a:gd name="T3" fmla="*/ 826 h 1652"/>
                <a:gd name="T4" fmla="*/ 826 w 1652"/>
                <a:gd name="T5" fmla="*/ 1652 h 1652"/>
                <a:gd name="T6" fmla="*/ 1652 w 1652"/>
                <a:gd name="T7" fmla="*/ 826 h 1652"/>
                <a:gd name="T8" fmla="*/ 826 w 1652"/>
                <a:gd name="T9" fmla="*/ 0 h 1652"/>
                <a:gd name="T10" fmla="*/ 1272 w 1652"/>
                <a:gd name="T11" fmla="*/ 835 h 1652"/>
                <a:gd name="T12" fmla="*/ 546 w 1652"/>
                <a:gd name="T13" fmla="*/ 1256 h 1652"/>
                <a:gd name="T14" fmla="*/ 531 w 1652"/>
                <a:gd name="T15" fmla="*/ 1247 h 1652"/>
                <a:gd name="T16" fmla="*/ 531 w 1652"/>
                <a:gd name="T17" fmla="*/ 387 h 1652"/>
                <a:gd name="T18" fmla="*/ 1272 w 1652"/>
                <a:gd name="T19" fmla="*/ 817 h 1652"/>
                <a:gd name="T20" fmla="*/ 1272 w 1652"/>
                <a:gd name="T21" fmla="*/ 835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2" h="1652">
                  <a:moveTo>
                    <a:pt x="826" y="0"/>
                  </a:moveTo>
                  <a:cubicBezTo>
                    <a:pt x="371" y="0"/>
                    <a:pt x="0" y="371"/>
                    <a:pt x="0" y="826"/>
                  </a:cubicBezTo>
                  <a:cubicBezTo>
                    <a:pt x="0" y="1281"/>
                    <a:pt x="371" y="1652"/>
                    <a:pt x="826" y="1652"/>
                  </a:cubicBezTo>
                  <a:cubicBezTo>
                    <a:pt x="1281" y="1652"/>
                    <a:pt x="1652" y="1281"/>
                    <a:pt x="1652" y="826"/>
                  </a:cubicBezTo>
                  <a:cubicBezTo>
                    <a:pt x="1652" y="371"/>
                    <a:pt x="1281" y="0"/>
                    <a:pt x="826" y="0"/>
                  </a:cubicBezTo>
                  <a:close/>
                  <a:moveTo>
                    <a:pt x="1272" y="835"/>
                  </a:moveTo>
                  <a:cubicBezTo>
                    <a:pt x="546" y="1256"/>
                    <a:pt x="546" y="1256"/>
                    <a:pt x="546" y="1256"/>
                  </a:cubicBezTo>
                  <a:cubicBezTo>
                    <a:pt x="539" y="1260"/>
                    <a:pt x="531" y="1255"/>
                    <a:pt x="531" y="1247"/>
                  </a:cubicBezTo>
                  <a:cubicBezTo>
                    <a:pt x="531" y="387"/>
                    <a:pt x="531" y="387"/>
                    <a:pt x="531" y="387"/>
                  </a:cubicBezTo>
                  <a:cubicBezTo>
                    <a:pt x="1272" y="817"/>
                    <a:pt x="1272" y="817"/>
                    <a:pt x="1272" y="817"/>
                  </a:cubicBezTo>
                  <a:cubicBezTo>
                    <a:pt x="1279" y="821"/>
                    <a:pt x="1279" y="831"/>
                    <a:pt x="1272" y="835"/>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83" name="Rectangle 19"/>
          <p:cNvSpPr>
            <a:spLocks noChangeArrowheads="1"/>
          </p:cNvSpPr>
          <p:nvPr/>
        </p:nvSpPr>
        <p:spPr bwMode="auto">
          <a:xfrm>
            <a:off x="1512182" y="2527047"/>
            <a:ext cx="875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Media </a:t>
            </a:r>
            <a:endParaRPr kumimoji="0" lang="en-US" altLang="de-DE" sz="2400" b="1" i="0" u="none" strike="noStrike" kern="1200" cap="none" spc="0" normalizeH="0" baseline="0" noProof="0" dirty="0">
              <a:ln>
                <a:noFill/>
              </a:ln>
              <a:solidFill>
                <a:srgbClr val="B2B2B2"/>
              </a:solidFill>
              <a:effectLst/>
              <a:uLnTx/>
              <a:uFillTx/>
              <a:ea typeface="+mn-ea"/>
              <a:cs typeface="+mn-cs"/>
            </a:endParaRPr>
          </a:p>
        </p:txBody>
      </p:sp>
      <p:grpSp>
        <p:nvGrpSpPr>
          <p:cNvPr id="88" name="Group 87"/>
          <p:cNvGrpSpPr/>
          <p:nvPr/>
        </p:nvGrpSpPr>
        <p:grpSpPr>
          <a:xfrm>
            <a:off x="792952" y="3028526"/>
            <a:ext cx="564064" cy="559734"/>
            <a:chOff x="8879194" y="2412138"/>
            <a:chExt cx="564064" cy="559734"/>
          </a:xfrm>
        </p:grpSpPr>
        <p:sp>
          <p:nvSpPr>
            <p:cNvPr id="90" name="Oval 89"/>
            <p:cNvSpPr/>
            <p:nvPr/>
          </p:nvSpPr>
          <p:spPr bwMode="gray">
            <a:xfrm>
              <a:off x="8879194" y="2412138"/>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1" name="AutoShape 3"/>
            <p:cNvSpPr>
              <a:spLocks noChangeAspect="1" noChangeArrowheads="1" noTextEdit="1"/>
            </p:cNvSpPr>
            <p:nvPr/>
          </p:nvSpPr>
          <p:spPr bwMode="auto">
            <a:xfrm>
              <a:off x="8968629" y="2500700"/>
              <a:ext cx="385192" cy="38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92" name="Freeform 91"/>
            <p:cNvSpPr>
              <a:spLocks noEditPoints="1"/>
            </p:cNvSpPr>
            <p:nvPr/>
          </p:nvSpPr>
          <p:spPr bwMode="auto">
            <a:xfrm>
              <a:off x="8977486" y="2562037"/>
              <a:ext cx="335441" cy="288734"/>
            </a:xfrm>
            <a:custGeom>
              <a:avLst/>
              <a:gdLst>
                <a:gd name="T0" fmla="*/ 199 w 870"/>
                <a:gd name="T1" fmla="*/ 98 h 754"/>
                <a:gd name="T2" fmla="*/ 210 w 870"/>
                <a:gd name="T3" fmla="*/ 142 h 754"/>
                <a:gd name="T4" fmla="*/ 360 w 870"/>
                <a:gd name="T5" fmla="*/ 189 h 754"/>
                <a:gd name="T6" fmla="*/ 217 w 870"/>
                <a:gd name="T7" fmla="*/ 199 h 754"/>
                <a:gd name="T8" fmla="*/ 356 w 870"/>
                <a:gd name="T9" fmla="*/ 254 h 754"/>
                <a:gd name="T10" fmla="*/ 356 w 870"/>
                <a:gd name="T11" fmla="*/ 306 h 754"/>
                <a:gd name="T12" fmla="*/ 246 w 870"/>
                <a:gd name="T13" fmla="*/ 362 h 754"/>
                <a:gd name="T14" fmla="*/ 360 w 870"/>
                <a:gd name="T15" fmla="*/ 371 h 754"/>
                <a:gd name="T16" fmla="*/ 261 w 870"/>
                <a:gd name="T17" fmla="*/ 418 h 754"/>
                <a:gd name="T18" fmla="*/ 263 w 870"/>
                <a:gd name="T19" fmla="*/ 465 h 754"/>
                <a:gd name="T20" fmla="*/ 814 w 870"/>
                <a:gd name="T21" fmla="*/ 465 h 754"/>
                <a:gd name="T22" fmla="*/ 721 w 870"/>
                <a:gd name="T23" fmla="*/ 418 h 754"/>
                <a:gd name="T24" fmla="*/ 721 w 870"/>
                <a:gd name="T25" fmla="*/ 366 h 754"/>
                <a:gd name="T26" fmla="*/ 838 w 870"/>
                <a:gd name="T27" fmla="*/ 311 h 754"/>
                <a:gd name="T28" fmla="*/ 716 w 870"/>
                <a:gd name="T29" fmla="*/ 301 h 754"/>
                <a:gd name="T30" fmla="*/ 843 w 870"/>
                <a:gd name="T31" fmla="*/ 254 h 754"/>
                <a:gd name="T32" fmla="*/ 850 w 870"/>
                <a:gd name="T33" fmla="*/ 194 h 754"/>
                <a:gd name="T34" fmla="*/ 716 w 870"/>
                <a:gd name="T35" fmla="*/ 147 h 754"/>
                <a:gd name="T36" fmla="*/ 864 w 870"/>
                <a:gd name="T37" fmla="*/ 138 h 754"/>
                <a:gd name="T38" fmla="*/ 856 w 870"/>
                <a:gd name="T39" fmla="*/ 84 h 754"/>
                <a:gd name="T40" fmla="*/ 405 w 870"/>
                <a:gd name="T41" fmla="*/ 418 h 754"/>
                <a:gd name="T42" fmla="*/ 405 w 870"/>
                <a:gd name="T43" fmla="*/ 366 h 754"/>
                <a:gd name="T44" fmla="*/ 518 w 870"/>
                <a:gd name="T45" fmla="*/ 413 h 754"/>
                <a:gd name="T46" fmla="*/ 405 w 870"/>
                <a:gd name="T47" fmla="*/ 306 h 754"/>
                <a:gd name="T48" fmla="*/ 405 w 870"/>
                <a:gd name="T49" fmla="*/ 254 h 754"/>
                <a:gd name="T50" fmla="*/ 518 w 870"/>
                <a:gd name="T51" fmla="*/ 301 h 754"/>
                <a:gd name="T52" fmla="*/ 405 w 870"/>
                <a:gd name="T53" fmla="*/ 194 h 754"/>
                <a:gd name="T54" fmla="*/ 405 w 870"/>
                <a:gd name="T55" fmla="*/ 142 h 754"/>
                <a:gd name="T56" fmla="*/ 518 w 870"/>
                <a:gd name="T57" fmla="*/ 189 h 754"/>
                <a:gd name="T58" fmla="*/ 563 w 870"/>
                <a:gd name="T59" fmla="*/ 418 h 754"/>
                <a:gd name="T60" fmla="*/ 563 w 870"/>
                <a:gd name="T61" fmla="*/ 366 h 754"/>
                <a:gd name="T62" fmla="*/ 676 w 870"/>
                <a:gd name="T63" fmla="*/ 413 h 754"/>
                <a:gd name="T64" fmla="*/ 563 w 870"/>
                <a:gd name="T65" fmla="*/ 306 h 754"/>
                <a:gd name="T66" fmla="*/ 563 w 870"/>
                <a:gd name="T67" fmla="*/ 254 h 754"/>
                <a:gd name="T68" fmla="*/ 676 w 870"/>
                <a:gd name="T69" fmla="*/ 301 h 754"/>
                <a:gd name="T70" fmla="*/ 563 w 870"/>
                <a:gd name="T71" fmla="*/ 194 h 754"/>
                <a:gd name="T72" fmla="*/ 563 w 870"/>
                <a:gd name="T73" fmla="*/ 142 h 754"/>
                <a:gd name="T74" fmla="*/ 676 w 870"/>
                <a:gd name="T75" fmla="*/ 189 h 754"/>
                <a:gd name="T76" fmla="*/ 224 w 870"/>
                <a:gd name="T77" fmla="*/ 558 h 754"/>
                <a:gd name="T78" fmla="*/ 22 w 870"/>
                <a:gd name="T79" fmla="*/ 44 h 754"/>
                <a:gd name="T80" fmla="*/ 135 w 870"/>
                <a:gd name="T81" fmla="*/ 0 h 754"/>
                <a:gd name="T82" fmla="*/ 737 w 870"/>
                <a:gd name="T83" fmla="*/ 514 h 754"/>
                <a:gd name="T84" fmla="*/ 677 w 870"/>
                <a:gd name="T85" fmla="*/ 754 h 754"/>
                <a:gd name="T86" fmla="*/ 754 w 870"/>
                <a:gd name="T87" fmla="*/ 677 h 754"/>
                <a:gd name="T88" fmla="*/ 205 w 870"/>
                <a:gd name="T89" fmla="*/ 67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0" h="754">
                  <a:moveTo>
                    <a:pt x="856" y="84"/>
                  </a:moveTo>
                  <a:cubicBezTo>
                    <a:pt x="213" y="84"/>
                    <a:pt x="213" y="84"/>
                    <a:pt x="213" y="84"/>
                  </a:cubicBezTo>
                  <a:cubicBezTo>
                    <a:pt x="205" y="84"/>
                    <a:pt x="199" y="91"/>
                    <a:pt x="199" y="98"/>
                  </a:cubicBezTo>
                  <a:cubicBezTo>
                    <a:pt x="199" y="99"/>
                    <a:pt x="199" y="99"/>
                    <a:pt x="199" y="100"/>
                  </a:cubicBezTo>
                  <a:cubicBezTo>
                    <a:pt x="205" y="138"/>
                    <a:pt x="205" y="138"/>
                    <a:pt x="205" y="138"/>
                  </a:cubicBezTo>
                  <a:cubicBezTo>
                    <a:pt x="206" y="140"/>
                    <a:pt x="208" y="142"/>
                    <a:pt x="210" y="142"/>
                  </a:cubicBezTo>
                  <a:cubicBezTo>
                    <a:pt x="356" y="142"/>
                    <a:pt x="356" y="142"/>
                    <a:pt x="356" y="142"/>
                  </a:cubicBezTo>
                  <a:cubicBezTo>
                    <a:pt x="358" y="142"/>
                    <a:pt x="360" y="144"/>
                    <a:pt x="360" y="147"/>
                  </a:cubicBezTo>
                  <a:cubicBezTo>
                    <a:pt x="360" y="189"/>
                    <a:pt x="360" y="189"/>
                    <a:pt x="360" y="189"/>
                  </a:cubicBezTo>
                  <a:cubicBezTo>
                    <a:pt x="360" y="191"/>
                    <a:pt x="358" y="194"/>
                    <a:pt x="356" y="194"/>
                  </a:cubicBezTo>
                  <a:cubicBezTo>
                    <a:pt x="221" y="194"/>
                    <a:pt x="221" y="194"/>
                    <a:pt x="221" y="194"/>
                  </a:cubicBezTo>
                  <a:cubicBezTo>
                    <a:pt x="218" y="194"/>
                    <a:pt x="216" y="196"/>
                    <a:pt x="217" y="199"/>
                  </a:cubicBezTo>
                  <a:cubicBezTo>
                    <a:pt x="226" y="250"/>
                    <a:pt x="226" y="250"/>
                    <a:pt x="226" y="250"/>
                  </a:cubicBezTo>
                  <a:cubicBezTo>
                    <a:pt x="226" y="252"/>
                    <a:pt x="228" y="254"/>
                    <a:pt x="231" y="254"/>
                  </a:cubicBezTo>
                  <a:cubicBezTo>
                    <a:pt x="356" y="254"/>
                    <a:pt x="356" y="254"/>
                    <a:pt x="356" y="254"/>
                  </a:cubicBezTo>
                  <a:cubicBezTo>
                    <a:pt x="358" y="254"/>
                    <a:pt x="360" y="256"/>
                    <a:pt x="360" y="259"/>
                  </a:cubicBezTo>
                  <a:cubicBezTo>
                    <a:pt x="360" y="301"/>
                    <a:pt x="360" y="301"/>
                    <a:pt x="360" y="301"/>
                  </a:cubicBezTo>
                  <a:cubicBezTo>
                    <a:pt x="360" y="304"/>
                    <a:pt x="358" y="306"/>
                    <a:pt x="356" y="306"/>
                  </a:cubicBezTo>
                  <a:cubicBezTo>
                    <a:pt x="241" y="306"/>
                    <a:pt x="241" y="306"/>
                    <a:pt x="241" y="306"/>
                  </a:cubicBezTo>
                  <a:cubicBezTo>
                    <a:pt x="239" y="306"/>
                    <a:pt x="236" y="309"/>
                    <a:pt x="237" y="311"/>
                  </a:cubicBezTo>
                  <a:cubicBezTo>
                    <a:pt x="246" y="362"/>
                    <a:pt x="246" y="362"/>
                    <a:pt x="246" y="362"/>
                  </a:cubicBezTo>
                  <a:cubicBezTo>
                    <a:pt x="246" y="364"/>
                    <a:pt x="248" y="366"/>
                    <a:pt x="251" y="366"/>
                  </a:cubicBezTo>
                  <a:cubicBezTo>
                    <a:pt x="356" y="366"/>
                    <a:pt x="356" y="366"/>
                    <a:pt x="356" y="366"/>
                  </a:cubicBezTo>
                  <a:cubicBezTo>
                    <a:pt x="358" y="366"/>
                    <a:pt x="360" y="368"/>
                    <a:pt x="360" y="371"/>
                  </a:cubicBezTo>
                  <a:cubicBezTo>
                    <a:pt x="360" y="413"/>
                    <a:pt x="360" y="413"/>
                    <a:pt x="360" y="413"/>
                  </a:cubicBezTo>
                  <a:cubicBezTo>
                    <a:pt x="360" y="416"/>
                    <a:pt x="358" y="418"/>
                    <a:pt x="356" y="418"/>
                  </a:cubicBezTo>
                  <a:cubicBezTo>
                    <a:pt x="261" y="418"/>
                    <a:pt x="261" y="418"/>
                    <a:pt x="261" y="418"/>
                  </a:cubicBezTo>
                  <a:cubicBezTo>
                    <a:pt x="257" y="418"/>
                    <a:pt x="255" y="421"/>
                    <a:pt x="256" y="424"/>
                  </a:cubicBezTo>
                  <a:cubicBezTo>
                    <a:pt x="263" y="464"/>
                    <a:pt x="263" y="464"/>
                    <a:pt x="263" y="464"/>
                  </a:cubicBezTo>
                  <a:cubicBezTo>
                    <a:pt x="263" y="465"/>
                    <a:pt x="263" y="465"/>
                    <a:pt x="263" y="465"/>
                  </a:cubicBezTo>
                  <a:cubicBezTo>
                    <a:pt x="263" y="473"/>
                    <a:pt x="270" y="479"/>
                    <a:pt x="277" y="479"/>
                  </a:cubicBezTo>
                  <a:cubicBezTo>
                    <a:pt x="800" y="479"/>
                    <a:pt x="800" y="479"/>
                    <a:pt x="800" y="479"/>
                  </a:cubicBezTo>
                  <a:cubicBezTo>
                    <a:pt x="808" y="479"/>
                    <a:pt x="814" y="473"/>
                    <a:pt x="814" y="465"/>
                  </a:cubicBezTo>
                  <a:cubicBezTo>
                    <a:pt x="821" y="424"/>
                    <a:pt x="821" y="424"/>
                    <a:pt x="821" y="424"/>
                  </a:cubicBezTo>
                  <a:cubicBezTo>
                    <a:pt x="821" y="421"/>
                    <a:pt x="819" y="418"/>
                    <a:pt x="816" y="418"/>
                  </a:cubicBezTo>
                  <a:cubicBezTo>
                    <a:pt x="721" y="418"/>
                    <a:pt x="721" y="418"/>
                    <a:pt x="721" y="418"/>
                  </a:cubicBezTo>
                  <a:cubicBezTo>
                    <a:pt x="718" y="418"/>
                    <a:pt x="716" y="416"/>
                    <a:pt x="716" y="413"/>
                  </a:cubicBezTo>
                  <a:cubicBezTo>
                    <a:pt x="716" y="371"/>
                    <a:pt x="716" y="371"/>
                    <a:pt x="716" y="371"/>
                  </a:cubicBezTo>
                  <a:cubicBezTo>
                    <a:pt x="716" y="368"/>
                    <a:pt x="718" y="366"/>
                    <a:pt x="721" y="366"/>
                  </a:cubicBezTo>
                  <a:cubicBezTo>
                    <a:pt x="826" y="366"/>
                    <a:pt x="826" y="366"/>
                    <a:pt x="826" y="366"/>
                  </a:cubicBezTo>
                  <a:cubicBezTo>
                    <a:pt x="828" y="366"/>
                    <a:pt x="830" y="364"/>
                    <a:pt x="831" y="362"/>
                  </a:cubicBezTo>
                  <a:cubicBezTo>
                    <a:pt x="838" y="311"/>
                    <a:pt x="838" y="311"/>
                    <a:pt x="838" y="311"/>
                  </a:cubicBezTo>
                  <a:cubicBezTo>
                    <a:pt x="839" y="309"/>
                    <a:pt x="836" y="306"/>
                    <a:pt x="834" y="306"/>
                  </a:cubicBezTo>
                  <a:cubicBezTo>
                    <a:pt x="721" y="306"/>
                    <a:pt x="721" y="306"/>
                    <a:pt x="721" y="306"/>
                  </a:cubicBezTo>
                  <a:cubicBezTo>
                    <a:pt x="718" y="306"/>
                    <a:pt x="716" y="304"/>
                    <a:pt x="716" y="301"/>
                  </a:cubicBezTo>
                  <a:cubicBezTo>
                    <a:pt x="716" y="259"/>
                    <a:pt x="716" y="259"/>
                    <a:pt x="716" y="259"/>
                  </a:cubicBezTo>
                  <a:cubicBezTo>
                    <a:pt x="716" y="256"/>
                    <a:pt x="718" y="254"/>
                    <a:pt x="721" y="254"/>
                  </a:cubicBezTo>
                  <a:cubicBezTo>
                    <a:pt x="843" y="254"/>
                    <a:pt x="843" y="254"/>
                    <a:pt x="843" y="254"/>
                  </a:cubicBezTo>
                  <a:cubicBezTo>
                    <a:pt x="845" y="254"/>
                    <a:pt x="847" y="252"/>
                    <a:pt x="848" y="250"/>
                  </a:cubicBezTo>
                  <a:cubicBezTo>
                    <a:pt x="855" y="199"/>
                    <a:pt x="855" y="199"/>
                    <a:pt x="855" y="199"/>
                  </a:cubicBezTo>
                  <a:cubicBezTo>
                    <a:pt x="856" y="196"/>
                    <a:pt x="853" y="194"/>
                    <a:pt x="850" y="194"/>
                  </a:cubicBezTo>
                  <a:cubicBezTo>
                    <a:pt x="721" y="194"/>
                    <a:pt x="721" y="194"/>
                    <a:pt x="721" y="194"/>
                  </a:cubicBezTo>
                  <a:cubicBezTo>
                    <a:pt x="718" y="194"/>
                    <a:pt x="716" y="191"/>
                    <a:pt x="716" y="189"/>
                  </a:cubicBezTo>
                  <a:cubicBezTo>
                    <a:pt x="716" y="147"/>
                    <a:pt x="716" y="147"/>
                    <a:pt x="716" y="147"/>
                  </a:cubicBezTo>
                  <a:cubicBezTo>
                    <a:pt x="716" y="144"/>
                    <a:pt x="718" y="142"/>
                    <a:pt x="721" y="142"/>
                  </a:cubicBezTo>
                  <a:cubicBezTo>
                    <a:pt x="860" y="142"/>
                    <a:pt x="860" y="142"/>
                    <a:pt x="860" y="142"/>
                  </a:cubicBezTo>
                  <a:cubicBezTo>
                    <a:pt x="862" y="142"/>
                    <a:pt x="864" y="140"/>
                    <a:pt x="864" y="138"/>
                  </a:cubicBezTo>
                  <a:cubicBezTo>
                    <a:pt x="870" y="99"/>
                    <a:pt x="870" y="99"/>
                    <a:pt x="870" y="99"/>
                  </a:cubicBezTo>
                  <a:cubicBezTo>
                    <a:pt x="870" y="99"/>
                    <a:pt x="870" y="99"/>
                    <a:pt x="870" y="98"/>
                  </a:cubicBezTo>
                  <a:cubicBezTo>
                    <a:pt x="870" y="91"/>
                    <a:pt x="863" y="84"/>
                    <a:pt x="856" y="84"/>
                  </a:cubicBezTo>
                  <a:close/>
                  <a:moveTo>
                    <a:pt x="518" y="413"/>
                  </a:moveTo>
                  <a:cubicBezTo>
                    <a:pt x="518" y="416"/>
                    <a:pt x="516" y="418"/>
                    <a:pt x="513" y="418"/>
                  </a:cubicBezTo>
                  <a:cubicBezTo>
                    <a:pt x="405" y="418"/>
                    <a:pt x="405" y="418"/>
                    <a:pt x="405" y="418"/>
                  </a:cubicBezTo>
                  <a:cubicBezTo>
                    <a:pt x="403" y="418"/>
                    <a:pt x="400" y="416"/>
                    <a:pt x="400" y="413"/>
                  </a:cubicBezTo>
                  <a:cubicBezTo>
                    <a:pt x="400" y="371"/>
                    <a:pt x="400" y="371"/>
                    <a:pt x="400" y="371"/>
                  </a:cubicBezTo>
                  <a:cubicBezTo>
                    <a:pt x="400" y="368"/>
                    <a:pt x="403" y="366"/>
                    <a:pt x="405" y="366"/>
                  </a:cubicBezTo>
                  <a:cubicBezTo>
                    <a:pt x="513" y="366"/>
                    <a:pt x="513" y="366"/>
                    <a:pt x="513" y="366"/>
                  </a:cubicBezTo>
                  <a:cubicBezTo>
                    <a:pt x="516" y="366"/>
                    <a:pt x="518" y="368"/>
                    <a:pt x="518" y="371"/>
                  </a:cubicBezTo>
                  <a:cubicBezTo>
                    <a:pt x="518" y="413"/>
                    <a:pt x="518" y="413"/>
                    <a:pt x="518" y="413"/>
                  </a:cubicBezTo>
                  <a:close/>
                  <a:moveTo>
                    <a:pt x="518" y="301"/>
                  </a:moveTo>
                  <a:cubicBezTo>
                    <a:pt x="518" y="304"/>
                    <a:pt x="516" y="306"/>
                    <a:pt x="513" y="306"/>
                  </a:cubicBezTo>
                  <a:cubicBezTo>
                    <a:pt x="405" y="306"/>
                    <a:pt x="405" y="306"/>
                    <a:pt x="405" y="306"/>
                  </a:cubicBezTo>
                  <a:cubicBezTo>
                    <a:pt x="403" y="306"/>
                    <a:pt x="400" y="304"/>
                    <a:pt x="400" y="301"/>
                  </a:cubicBezTo>
                  <a:cubicBezTo>
                    <a:pt x="400" y="259"/>
                    <a:pt x="400" y="259"/>
                    <a:pt x="400" y="259"/>
                  </a:cubicBezTo>
                  <a:cubicBezTo>
                    <a:pt x="400" y="256"/>
                    <a:pt x="403" y="254"/>
                    <a:pt x="405" y="254"/>
                  </a:cubicBezTo>
                  <a:cubicBezTo>
                    <a:pt x="513" y="254"/>
                    <a:pt x="513" y="254"/>
                    <a:pt x="513" y="254"/>
                  </a:cubicBezTo>
                  <a:cubicBezTo>
                    <a:pt x="516" y="254"/>
                    <a:pt x="518" y="256"/>
                    <a:pt x="518" y="259"/>
                  </a:cubicBezTo>
                  <a:cubicBezTo>
                    <a:pt x="518" y="301"/>
                    <a:pt x="518" y="301"/>
                    <a:pt x="518" y="301"/>
                  </a:cubicBezTo>
                  <a:close/>
                  <a:moveTo>
                    <a:pt x="518" y="189"/>
                  </a:moveTo>
                  <a:cubicBezTo>
                    <a:pt x="518" y="191"/>
                    <a:pt x="516" y="194"/>
                    <a:pt x="513" y="194"/>
                  </a:cubicBezTo>
                  <a:cubicBezTo>
                    <a:pt x="405" y="194"/>
                    <a:pt x="405" y="194"/>
                    <a:pt x="405" y="194"/>
                  </a:cubicBezTo>
                  <a:cubicBezTo>
                    <a:pt x="403" y="194"/>
                    <a:pt x="400" y="191"/>
                    <a:pt x="400" y="189"/>
                  </a:cubicBezTo>
                  <a:cubicBezTo>
                    <a:pt x="400" y="147"/>
                    <a:pt x="400" y="147"/>
                    <a:pt x="400" y="147"/>
                  </a:cubicBezTo>
                  <a:cubicBezTo>
                    <a:pt x="400" y="144"/>
                    <a:pt x="403" y="142"/>
                    <a:pt x="405" y="142"/>
                  </a:cubicBezTo>
                  <a:cubicBezTo>
                    <a:pt x="513" y="142"/>
                    <a:pt x="513" y="142"/>
                    <a:pt x="513" y="142"/>
                  </a:cubicBezTo>
                  <a:cubicBezTo>
                    <a:pt x="516" y="142"/>
                    <a:pt x="518" y="144"/>
                    <a:pt x="518" y="147"/>
                  </a:cubicBezTo>
                  <a:cubicBezTo>
                    <a:pt x="518" y="189"/>
                    <a:pt x="518" y="189"/>
                    <a:pt x="518" y="189"/>
                  </a:cubicBezTo>
                  <a:close/>
                  <a:moveTo>
                    <a:pt x="676" y="413"/>
                  </a:moveTo>
                  <a:cubicBezTo>
                    <a:pt x="676" y="416"/>
                    <a:pt x="674" y="418"/>
                    <a:pt x="671" y="418"/>
                  </a:cubicBezTo>
                  <a:cubicBezTo>
                    <a:pt x="563" y="418"/>
                    <a:pt x="563" y="418"/>
                    <a:pt x="563" y="418"/>
                  </a:cubicBezTo>
                  <a:cubicBezTo>
                    <a:pt x="561" y="418"/>
                    <a:pt x="558" y="416"/>
                    <a:pt x="558" y="413"/>
                  </a:cubicBezTo>
                  <a:cubicBezTo>
                    <a:pt x="558" y="371"/>
                    <a:pt x="558" y="371"/>
                    <a:pt x="558" y="371"/>
                  </a:cubicBezTo>
                  <a:cubicBezTo>
                    <a:pt x="558" y="368"/>
                    <a:pt x="561" y="366"/>
                    <a:pt x="563" y="366"/>
                  </a:cubicBezTo>
                  <a:cubicBezTo>
                    <a:pt x="671" y="366"/>
                    <a:pt x="671" y="366"/>
                    <a:pt x="671" y="366"/>
                  </a:cubicBezTo>
                  <a:cubicBezTo>
                    <a:pt x="674" y="366"/>
                    <a:pt x="676" y="368"/>
                    <a:pt x="676" y="371"/>
                  </a:cubicBezTo>
                  <a:cubicBezTo>
                    <a:pt x="676" y="413"/>
                    <a:pt x="676" y="413"/>
                    <a:pt x="676" y="413"/>
                  </a:cubicBezTo>
                  <a:close/>
                  <a:moveTo>
                    <a:pt x="676" y="301"/>
                  </a:moveTo>
                  <a:cubicBezTo>
                    <a:pt x="676" y="304"/>
                    <a:pt x="674" y="306"/>
                    <a:pt x="671" y="306"/>
                  </a:cubicBezTo>
                  <a:cubicBezTo>
                    <a:pt x="563" y="306"/>
                    <a:pt x="563" y="306"/>
                    <a:pt x="563" y="306"/>
                  </a:cubicBezTo>
                  <a:cubicBezTo>
                    <a:pt x="561" y="306"/>
                    <a:pt x="558" y="304"/>
                    <a:pt x="558" y="301"/>
                  </a:cubicBezTo>
                  <a:cubicBezTo>
                    <a:pt x="558" y="259"/>
                    <a:pt x="558" y="259"/>
                    <a:pt x="558" y="259"/>
                  </a:cubicBezTo>
                  <a:cubicBezTo>
                    <a:pt x="558" y="256"/>
                    <a:pt x="561" y="254"/>
                    <a:pt x="563" y="254"/>
                  </a:cubicBezTo>
                  <a:cubicBezTo>
                    <a:pt x="671" y="254"/>
                    <a:pt x="671" y="254"/>
                    <a:pt x="671" y="254"/>
                  </a:cubicBezTo>
                  <a:cubicBezTo>
                    <a:pt x="674" y="254"/>
                    <a:pt x="676" y="256"/>
                    <a:pt x="676" y="259"/>
                  </a:cubicBezTo>
                  <a:cubicBezTo>
                    <a:pt x="676" y="301"/>
                    <a:pt x="676" y="301"/>
                    <a:pt x="676" y="301"/>
                  </a:cubicBezTo>
                  <a:close/>
                  <a:moveTo>
                    <a:pt x="676" y="189"/>
                  </a:moveTo>
                  <a:cubicBezTo>
                    <a:pt x="676" y="191"/>
                    <a:pt x="674" y="194"/>
                    <a:pt x="671" y="194"/>
                  </a:cubicBezTo>
                  <a:cubicBezTo>
                    <a:pt x="563" y="194"/>
                    <a:pt x="563" y="194"/>
                    <a:pt x="563" y="194"/>
                  </a:cubicBezTo>
                  <a:cubicBezTo>
                    <a:pt x="561" y="194"/>
                    <a:pt x="558" y="191"/>
                    <a:pt x="558" y="189"/>
                  </a:cubicBezTo>
                  <a:cubicBezTo>
                    <a:pt x="558" y="147"/>
                    <a:pt x="558" y="147"/>
                    <a:pt x="558" y="147"/>
                  </a:cubicBezTo>
                  <a:cubicBezTo>
                    <a:pt x="558" y="144"/>
                    <a:pt x="561" y="142"/>
                    <a:pt x="563" y="142"/>
                  </a:cubicBezTo>
                  <a:cubicBezTo>
                    <a:pt x="671" y="142"/>
                    <a:pt x="671" y="142"/>
                    <a:pt x="671" y="142"/>
                  </a:cubicBezTo>
                  <a:cubicBezTo>
                    <a:pt x="674" y="142"/>
                    <a:pt x="676" y="144"/>
                    <a:pt x="676" y="147"/>
                  </a:cubicBezTo>
                  <a:cubicBezTo>
                    <a:pt x="676" y="189"/>
                    <a:pt x="676" y="189"/>
                    <a:pt x="676" y="189"/>
                  </a:cubicBezTo>
                  <a:close/>
                  <a:moveTo>
                    <a:pt x="759" y="536"/>
                  </a:moveTo>
                  <a:cubicBezTo>
                    <a:pt x="759" y="548"/>
                    <a:pt x="749" y="558"/>
                    <a:pt x="737" y="558"/>
                  </a:cubicBezTo>
                  <a:cubicBezTo>
                    <a:pt x="224" y="558"/>
                    <a:pt x="224" y="558"/>
                    <a:pt x="224" y="558"/>
                  </a:cubicBezTo>
                  <a:cubicBezTo>
                    <a:pt x="214" y="558"/>
                    <a:pt x="204" y="550"/>
                    <a:pt x="203" y="540"/>
                  </a:cubicBezTo>
                  <a:cubicBezTo>
                    <a:pt x="117" y="44"/>
                    <a:pt x="117" y="44"/>
                    <a:pt x="117" y="44"/>
                  </a:cubicBezTo>
                  <a:cubicBezTo>
                    <a:pt x="22" y="44"/>
                    <a:pt x="22" y="44"/>
                    <a:pt x="22" y="44"/>
                  </a:cubicBezTo>
                  <a:cubicBezTo>
                    <a:pt x="10" y="44"/>
                    <a:pt x="0" y="35"/>
                    <a:pt x="0" y="22"/>
                  </a:cubicBezTo>
                  <a:cubicBezTo>
                    <a:pt x="0" y="10"/>
                    <a:pt x="10" y="0"/>
                    <a:pt x="22" y="0"/>
                  </a:cubicBezTo>
                  <a:cubicBezTo>
                    <a:pt x="135" y="0"/>
                    <a:pt x="135" y="0"/>
                    <a:pt x="135" y="0"/>
                  </a:cubicBezTo>
                  <a:cubicBezTo>
                    <a:pt x="146" y="0"/>
                    <a:pt x="155" y="8"/>
                    <a:pt x="157" y="19"/>
                  </a:cubicBezTo>
                  <a:cubicBezTo>
                    <a:pt x="243" y="514"/>
                    <a:pt x="243" y="514"/>
                    <a:pt x="243" y="514"/>
                  </a:cubicBezTo>
                  <a:cubicBezTo>
                    <a:pt x="737" y="514"/>
                    <a:pt x="737" y="514"/>
                    <a:pt x="737" y="514"/>
                  </a:cubicBezTo>
                  <a:cubicBezTo>
                    <a:pt x="749" y="514"/>
                    <a:pt x="759" y="524"/>
                    <a:pt x="759" y="536"/>
                  </a:cubicBezTo>
                  <a:close/>
                  <a:moveTo>
                    <a:pt x="754" y="677"/>
                  </a:moveTo>
                  <a:cubicBezTo>
                    <a:pt x="754" y="720"/>
                    <a:pt x="720" y="754"/>
                    <a:pt x="677" y="754"/>
                  </a:cubicBezTo>
                  <a:cubicBezTo>
                    <a:pt x="635" y="754"/>
                    <a:pt x="600" y="720"/>
                    <a:pt x="600" y="677"/>
                  </a:cubicBezTo>
                  <a:cubicBezTo>
                    <a:pt x="600" y="635"/>
                    <a:pt x="635" y="600"/>
                    <a:pt x="677" y="600"/>
                  </a:cubicBezTo>
                  <a:cubicBezTo>
                    <a:pt x="720" y="600"/>
                    <a:pt x="754" y="635"/>
                    <a:pt x="754" y="677"/>
                  </a:cubicBezTo>
                  <a:close/>
                  <a:moveTo>
                    <a:pt x="358" y="677"/>
                  </a:moveTo>
                  <a:cubicBezTo>
                    <a:pt x="358" y="720"/>
                    <a:pt x="324" y="754"/>
                    <a:pt x="281" y="754"/>
                  </a:cubicBezTo>
                  <a:cubicBezTo>
                    <a:pt x="239" y="754"/>
                    <a:pt x="205" y="720"/>
                    <a:pt x="205" y="677"/>
                  </a:cubicBezTo>
                  <a:cubicBezTo>
                    <a:pt x="205" y="635"/>
                    <a:pt x="239" y="600"/>
                    <a:pt x="281" y="600"/>
                  </a:cubicBezTo>
                  <a:cubicBezTo>
                    <a:pt x="324" y="600"/>
                    <a:pt x="358" y="635"/>
                    <a:pt x="358" y="677"/>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89" name="Rectangle 22"/>
          <p:cNvSpPr>
            <a:spLocks noChangeArrowheads="1"/>
          </p:cNvSpPr>
          <p:nvPr/>
        </p:nvSpPr>
        <p:spPr bwMode="auto">
          <a:xfrm>
            <a:off x="1512182" y="3154505"/>
            <a:ext cx="7566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Retail </a:t>
            </a:r>
            <a:endParaRPr kumimoji="0" lang="en-US" altLang="de-DE" sz="2400" b="1" i="0" u="none" strike="noStrike" kern="1200" cap="none" spc="0" normalizeH="0" baseline="0" noProof="0" dirty="0">
              <a:ln>
                <a:noFill/>
              </a:ln>
              <a:solidFill>
                <a:srgbClr val="B2B2B2"/>
              </a:solidFill>
              <a:effectLst/>
              <a:uLnTx/>
              <a:uFillTx/>
              <a:ea typeface="+mn-ea"/>
              <a:cs typeface="+mn-cs"/>
            </a:endParaRPr>
          </a:p>
        </p:txBody>
      </p:sp>
      <p:grpSp>
        <p:nvGrpSpPr>
          <p:cNvPr id="94" name="Group 93"/>
          <p:cNvGrpSpPr/>
          <p:nvPr/>
        </p:nvGrpSpPr>
        <p:grpSpPr>
          <a:xfrm>
            <a:off x="792952" y="5538356"/>
            <a:ext cx="564064" cy="559734"/>
            <a:chOff x="8205372" y="2699070"/>
            <a:chExt cx="564064" cy="559734"/>
          </a:xfrm>
        </p:grpSpPr>
        <p:sp>
          <p:nvSpPr>
            <p:cNvPr id="96" name="Oval 95"/>
            <p:cNvSpPr/>
            <p:nvPr/>
          </p:nvSpPr>
          <p:spPr bwMode="gray">
            <a:xfrm>
              <a:off x="8205372" y="2699070"/>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AutoShape 3"/>
            <p:cNvSpPr>
              <a:spLocks noChangeAspect="1" noChangeArrowheads="1" noTextEdit="1"/>
            </p:cNvSpPr>
            <p:nvPr/>
          </p:nvSpPr>
          <p:spPr bwMode="auto">
            <a:xfrm>
              <a:off x="8268818" y="2761815"/>
              <a:ext cx="437174" cy="43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98" name="Freeform 5"/>
            <p:cNvSpPr>
              <a:spLocks noEditPoints="1"/>
            </p:cNvSpPr>
            <p:nvPr/>
          </p:nvSpPr>
          <p:spPr bwMode="auto">
            <a:xfrm>
              <a:off x="8310310" y="2787920"/>
              <a:ext cx="384987" cy="382456"/>
            </a:xfrm>
            <a:custGeom>
              <a:avLst/>
              <a:gdLst>
                <a:gd name="T0" fmla="*/ 440 w 880"/>
                <a:gd name="T1" fmla="*/ 88 h 880"/>
                <a:gd name="T2" fmla="*/ 88 w 880"/>
                <a:gd name="T3" fmla="*/ 440 h 880"/>
                <a:gd name="T4" fmla="*/ 440 w 880"/>
                <a:gd name="T5" fmla="*/ 792 h 880"/>
                <a:gd name="T6" fmla="*/ 792 w 880"/>
                <a:gd name="T7" fmla="*/ 440 h 880"/>
                <a:gd name="T8" fmla="*/ 440 w 880"/>
                <a:gd name="T9" fmla="*/ 88 h 880"/>
                <a:gd name="T10" fmla="*/ 532 w 880"/>
                <a:gd name="T11" fmla="*/ 590 h 880"/>
                <a:gd name="T12" fmla="*/ 467 w 880"/>
                <a:gd name="T13" fmla="*/ 627 h 880"/>
                <a:gd name="T14" fmla="*/ 467 w 880"/>
                <a:gd name="T15" fmla="*/ 687 h 880"/>
                <a:gd name="T16" fmla="*/ 407 w 880"/>
                <a:gd name="T17" fmla="*/ 687 h 880"/>
                <a:gd name="T18" fmla="*/ 407 w 880"/>
                <a:gd name="T19" fmla="*/ 632 h 880"/>
                <a:gd name="T20" fmla="*/ 324 w 880"/>
                <a:gd name="T21" fmla="*/ 605 h 880"/>
                <a:gd name="T22" fmla="*/ 349 w 880"/>
                <a:gd name="T23" fmla="*/ 544 h 880"/>
                <a:gd name="T24" fmla="*/ 428 w 880"/>
                <a:gd name="T25" fmla="*/ 572 h 880"/>
                <a:gd name="T26" fmla="*/ 488 w 880"/>
                <a:gd name="T27" fmla="*/ 531 h 880"/>
                <a:gd name="T28" fmla="*/ 473 w 880"/>
                <a:gd name="T29" fmla="*/ 492 h 880"/>
                <a:gd name="T30" fmla="*/ 415 w 880"/>
                <a:gd name="T31" fmla="*/ 452 h 880"/>
                <a:gd name="T32" fmla="*/ 357 w 880"/>
                <a:gd name="T33" fmla="*/ 417 h 880"/>
                <a:gd name="T34" fmla="*/ 333 w 880"/>
                <a:gd name="T35" fmla="*/ 383 h 880"/>
                <a:gd name="T36" fmla="*/ 325 w 880"/>
                <a:gd name="T37" fmla="*/ 339 h 880"/>
                <a:gd name="T38" fmla="*/ 347 w 880"/>
                <a:gd name="T39" fmla="*/ 276 h 880"/>
                <a:gd name="T40" fmla="*/ 407 w 880"/>
                <a:gd name="T41" fmla="*/ 240 h 880"/>
                <a:gd name="T42" fmla="*/ 407 w 880"/>
                <a:gd name="T43" fmla="*/ 193 h 880"/>
                <a:gd name="T44" fmla="*/ 467 w 880"/>
                <a:gd name="T45" fmla="*/ 193 h 880"/>
                <a:gd name="T46" fmla="*/ 467 w 880"/>
                <a:gd name="T47" fmla="*/ 237 h 880"/>
                <a:gd name="T48" fmla="*/ 538 w 880"/>
                <a:gd name="T49" fmla="*/ 261 h 880"/>
                <a:gd name="T50" fmla="*/ 518 w 880"/>
                <a:gd name="T51" fmla="*/ 320 h 880"/>
                <a:gd name="T52" fmla="*/ 442 w 880"/>
                <a:gd name="T53" fmla="*/ 294 h 880"/>
                <a:gd name="T54" fmla="*/ 406 w 880"/>
                <a:gd name="T55" fmla="*/ 307 h 880"/>
                <a:gd name="T56" fmla="*/ 393 w 880"/>
                <a:gd name="T57" fmla="*/ 339 h 880"/>
                <a:gd name="T58" fmla="*/ 466 w 880"/>
                <a:gd name="T59" fmla="*/ 407 h 880"/>
                <a:gd name="T60" fmla="*/ 521 w 880"/>
                <a:gd name="T61" fmla="*/ 442 h 880"/>
                <a:gd name="T62" fmla="*/ 547 w 880"/>
                <a:gd name="T63" fmla="*/ 479 h 880"/>
                <a:gd name="T64" fmla="*/ 556 w 880"/>
                <a:gd name="T65" fmla="*/ 526 h 880"/>
                <a:gd name="T66" fmla="*/ 532 w 880"/>
                <a:gd name="T67" fmla="*/ 590 h 880"/>
                <a:gd name="T68" fmla="*/ 440 w 880"/>
                <a:gd name="T69" fmla="*/ 880 h 880"/>
                <a:gd name="T70" fmla="*/ 0 w 880"/>
                <a:gd name="T71" fmla="*/ 440 h 880"/>
                <a:gd name="T72" fmla="*/ 440 w 880"/>
                <a:gd name="T73" fmla="*/ 0 h 880"/>
                <a:gd name="T74" fmla="*/ 880 w 880"/>
                <a:gd name="T75" fmla="*/ 440 h 880"/>
                <a:gd name="T76" fmla="*/ 440 w 880"/>
                <a:gd name="T77" fmla="*/ 880 h 880"/>
                <a:gd name="T78" fmla="*/ 440 w 880"/>
                <a:gd name="T79" fmla="*/ 44 h 880"/>
                <a:gd name="T80" fmla="*/ 44 w 880"/>
                <a:gd name="T81" fmla="*/ 440 h 880"/>
                <a:gd name="T82" fmla="*/ 440 w 880"/>
                <a:gd name="T83" fmla="*/ 836 h 880"/>
                <a:gd name="T84" fmla="*/ 836 w 880"/>
                <a:gd name="T85" fmla="*/ 440 h 880"/>
                <a:gd name="T86" fmla="*/ 440 w 880"/>
                <a:gd name="T87" fmla="*/ 4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0" h="880">
                  <a:moveTo>
                    <a:pt x="440" y="88"/>
                  </a:moveTo>
                  <a:cubicBezTo>
                    <a:pt x="246" y="88"/>
                    <a:pt x="88" y="246"/>
                    <a:pt x="88" y="440"/>
                  </a:cubicBezTo>
                  <a:cubicBezTo>
                    <a:pt x="88" y="634"/>
                    <a:pt x="246" y="792"/>
                    <a:pt x="440" y="792"/>
                  </a:cubicBezTo>
                  <a:cubicBezTo>
                    <a:pt x="634" y="792"/>
                    <a:pt x="792" y="634"/>
                    <a:pt x="792" y="440"/>
                  </a:cubicBezTo>
                  <a:cubicBezTo>
                    <a:pt x="792" y="246"/>
                    <a:pt x="634" y="88"/>
                    <a:pt x="440" y="88"/>
                  </a:cubicBezTo>
                  <a:close/>
                  <a:moveTo>
                    <a:pt x="532" y="590"/>
                  </a:moveTo>
                  <a:cubicBezTo>
                    <a:pt x="517" y="608"/>
                    <a:pt x="495" y="620"/>
                    <a:pt x="467" y="627"/>
                  </a:cubicBezTo>
                  <a:cubicBezTo>
                    <a:pt x="467" y="687"/>
                    <a:pt x="467" y="687"/>
                    <a:pt x="467" y="687"/>
                  </a:cubicBezTo>
                  <a:cubicBezTo>
                    <a:pt x="407" y="687"/>
                    <a:pt x="407" y="687"/>
                    <a:pt x="407" y="687"/>
                  </a:cubicBezTo>
                  <a:cubicBezTo>
                    <a:pt x="407" y="632"/>
                    <a:pt x="407" y="632"/>
                    <a:pt x="407" y="632"/>
                  </a:cubicBezTo>
                  <a:cubicBezTo>
                    <a:pt x="377" y="630"/>
                    <a:pt x="349" y="621"/>
                    <a:pt x="324" y="605"/>
                  </a:cubicBezTo>
                  <a:cubicBezTo>
                    <a:pt x="349" y="544"/>
                    <a:pt x="349" y="544"/>
                    <a:pt x="349" y="544"/>
                  </a:cubicBezTo>
                  <a:cubicBezTo>
                    <a:pt x="376" y="563"/>
                    <a:pt x="402" y="572"/>
                    <a:pt x="428" y="572"/>
                  </a:cubicBezTo>
                  <a:cubicBezTo>
                    <a:pt x="468" y="572"/>
                    <a:pt x="488" y="558"/>
                    <a:pt x="488" y="531"/>
                  </a:cubicBezTo>
                  <a:cubicBezTo>
                    <a:pt x="488" y="517"/>
                    <a:pt x="483" y="504"/>
                    <a:pt x="473" y="492"/>
                  </a:cubicBezTo>
                  <a:cubicBezTo>
                    <a:pt x="463" y="480"/>
                    <a:pt x="443" y="466"/>
                    <a:pt x="415" y="452"/>
                  </a:cubicBezTo>
                  <a:cubicBezTo>
                    <a:pt x="386" y="438"/>
                    <a:pt x="367" y="426"/>
                    <a:pt x="357" y="417"/>
                  </a:cubicBezTo>
                  <a:cubicBezTo>
                    <a:pt x="346" y="407"/>
                    <a:pt x="338" y="396"/>
                    <a:pt x="333" y="383"/>
                  </a:cubicBezTo>
                  <a:cubicBezTo>
                    <a:pt x="327" y="370"/>
                    <a:pt x="325" y="355"/>
                    <a:pt x="325" y="339"/>
                  </a:cubicBezTo>
                  <a:cubicBezTo>
                    <a:pt x="325" y="315"/>
                    <a:pt x="332" y="295"/>
                    <a:pt x="347" y="276"/>
                  </a:cubicBezTo>
                  <a:cubicBezTo>
                    <a:pt x="362" y="258"/>
                    <a:pt x="382" y="246"/>
                    <a:pt x="407" y="240"/>
                  </a:cubicBezTo>
                  <a:cubicBezTo>
                    <a:pt x="407" y="193"/>
                    <a:pt x="407" y="193"/>
                    <a:pt x="407" y="193"/>
                  </a:cubicBezTo>
                  <a:cubicBezTo>
                    <a:pt x="467" y="193"/>
                    <a:pt x="467" y="193"/>
                    <a:pt x="467" y="193"/>
                  </a:cubicBezTo>
                  <a:cubicBezTo>
                    <a:pt x="467" y="237"/>
                    <a:pt x="467" y="237"/>
                    <a:pt x="467" y="237"/>
                  </a:cubicBezTo>
                  <a:cubicBezTo>
                    <a:pt x="499" y="241"/>
                    <a:pt x="523" y="248"/>
                    <a:pt x="538" y="261"/>
                  </a:cubicBezTo>
                  <a:cubicBezTo>
                    <a:pt x="518" y="320"/>
                    <a:pt x="518" y="320"/>
                    <a:pt x="518" y="320"/>
                  </a:cubicBezTo>
                  <a:cubicBezTo>
                    <a:pt x="494" y="302"/>
                    <a:pt x="469" y="294"/>
                    <a:pt x="442" y="294"/>
                  </a:cubicBezTo>
                  <a:cubicBezTo>
                    <a:pt x="426" y="294"/>
                    <a:pt x="414" y="298"/>
                    <a:pt x="406" y="307"/>
                  </a:cubicBezTo>
                  <a:cubicBezTo>
                    <a:pt x="397" y="315"/>
                    <a:pt x="393" y="326"/>
                    <a:pt x="393" y="339"/>
                  </a:cubicBezTo>
                  <a:cubicBezTo>
                    <a:pt x="393" y="361"/>
                    <a:pt x="417" y="383"/>
                    <a:pt x="466" y="407"/>
                  </a:cubicBezTo>
                  <a:cubicBezTo>
                    <a:pt x="491" y="420"/>
                    <a:pt x="510" y="431"/>
                    <a:pt x="521" y="442"/>
                  </a:cubicBezTo>
                  <a:cubicBezTo>
                    <a:pt x="532" y="452"/>
                    <a:pt x="541" y="465"/>
                    <a:pt x="547" y="479"/>
                  </a:cubicBezTo>
                  <a:cubicBezTo>
                    <a:pt x="553" y="493"/>
                    <a:pt x="556" y="508"/>
                    <a:pt x="556" y="526"/>
                  </a:cubicBezTo>
                  <a:cubicBezTo>
                    <a:pt x="556" y="550"/>
                    <a:pt x="548" y="571"/>
                    <a:pt x="532" y="590"/>
                  </a:cubicBezTo>
                  <a:close/>
                  <a:moveTo>
                    <a:pt x="440" y="880"/>
                  </a:moveTo>
                  <a:cubicBezTo>
                    <a:pt x="197" y="880"/>
                    <a:pt x="0" y="683"/>
                    <a:pt x="0" y="440"/>
                  </a:cubicBezTo>
                  <a:cubicBezTo>
                    <a:pt x="0" y="197"/>
                    <a:pt x="197" y="0"/>
                    <a:pt x="440" y="0"/>
                  </a:cubicBezTo>
                  <a:cubicBezTo>
                    <a:pt x="682" y="0"/>
                    <a:pt x="880" y="197"/>
                    <a:pt x="880" y="440"/>
                  </a:cubicBezTo>
                  <a:cubicBezTo>
                    <a:pt x="880" y="683"/>
                    <a:pt x="682" y="880"/>
                    <a:pt x="440" y="880"/>
                  </a:cubicBezTo>
                  <a:close/>
                  <a:moveTo>
                    <a:pt x="440" y="44"/>
                  </a:moveTo>
                  <a:cubicBezTo>
                    <a:pt x="222" y="44"/>
                    <a:pt x="44" y="222"/>
                    <a:pt x="44" y="440"/>
                  </a:cubicBezTo>
                  <a:cubicBezTo>
                    <a:pt x="44" y="658"/>
                    <a:pt x="222" y="836"/>
                    <a:pt x="440" y="836"/>
                  </a:cubicBezTo>
                  <a:cubicBezTo>
                    <a:pt x="658" y="836"/>
                    <a:pt x="836" y="658"/>
                    <a:pt x="836" y="440"/>
                  </a:cubicBezTo>
                  <a:cubicBezTo>
                    <a:pt x="836" y="222"/>
                    <a:pt x="658" y="44"/>
                    <a:pt x="440" y="44"/>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95" name="Rectangle 25"/>
          <p:cNvSpPr>
            <a:spLocks noChangeArrowheads="1"/>
          </p:cNvSpPr>
          <p:nvPr/>
        </p:nvSpPr>
        <p:spPr bwMode="auto">
          <a:xfrm>
            <a:off x="1512182" y="5664335"/>
            <a:ext cx="29479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Insurance and banking </a:t>
            </a:r>
            <a:endParaRPr kumimoji="0" lang="en-US" altLang="de-DE" sz="2400" b="1" i="0" u="none" strike="noStrike" kern="1200" cap="none" spc="0" normalizeH="0" baseline="0" noProof="0" dirty="0">
              <a:ln>
                <a:noFill/>
              </a:ln>
              <a:solidFill>
                <a:srgbClr val="B2B2B2"/>
              </a:solidFill>
              <a:effectLst/>
              <a:uLnTx/>
              <a:uFillTx/>
              <a:ea typeface="+mn-ea"/>
              <a:cs typeface="+mn-cs"/>
            </a:endParaRPr>
          </a:p>
        </p:txBody>
      </p:sp>
      <p:grpSp>
        <p:nvGrpSpPr>
          <p:cNvPr id="100" name="Group 99"/>
          <p:cNvGrpSpPr/>
          <p:nvPr/>
        </p:nvGrpSpPr>
        <p:grpSpPr>
          <a:xfrm>
            <a:off x="792952" y="3655984"/>
            <a:ext cx="564064" cy="559734"/>
            <a:chOff x="7691450" y="3186796"/>
            <a:chExt cx="564064" cy="559734"/>
          </a:xfrm>
        </p:grpSpPr>
        <p:sp>
          <p:nvSpPr>
            <p:cNvPr id="102" name="Oval 101"/>
            <p:cNvSpPr/>
            <p:nvPr/>
          </p:nvSpPr>
          <p:spPr bwMode="gray">
            <a:xfrm>
              <a:off x="7691450" y="3186796"/>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 name="AutoShape 3">
              <a:extLst>
                <a:ext uri="{FF2B5EF4-FFF2-40B4-BE49-F238E27FC236}">
                  <a16:creationId xmlns:a16="http://schemas.microsoft.com/office/drawing/2014/main" id="{DACE1E2D-0454-43B2-82A8-CCDF3355B099}"/>
                </a:ext>
              </a:extLst>
            </p:cNvPr>
            <p:cNvSpPr>
              <a:spLocks noChangeAspect="1" noChangeArrowheads="1" noTextEdit="1"/>
            </p:cNvSpPr>
            <p:nvPr/>
          </p:nvSpPr>
          <p:spPr bwMode="auto">
            <a:xfrm>
              <a:off x="7735516" y="3233274"/>
              <a:ext cx="476907" cy="47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 name="Freeform 5">
              <a:extLst>
                <a:ext uri="{FF2B5EF4-FFF2-40B4-BE49-F238E27FC236}">
                  <a16:creationId xmlns:a16="http://schemas.microsoft.com/office/drawing/2014/main" id="{39C3E8B1-2BEE-4FCC-9494-4F6F69C01C1C}"/>
                </a:ext>
              </a:extLst>
            </p:cNvPr>
            <p:cNvSpPr>
              <a:spLocks noEditPoints="1"/>
            </p:cNvSpPr>
            <p:nvPr/>
          </p:nvSpPr>
          <p:spPr bwMode="auto">
            <a:xfrm>
              <a:off x="7801593" y="3465400"/>
              <a:ext cx="354918" cy="86513"/>
            </a:xfrm>
            <a:custGeom>
              <a:avLst/>
              <a:gdLst>
                <a:gd name="T0" fmla="*/ 211 w 1715"/>
                <a:gd name="T1" fmla="*/ 421 h 421"/>
                <a:gd name="T2" fmla="*/ 0 w 1715"/>
                <a:gd name="T3" fmla="*/ 211 h 421"/>
                <a:gd name="T4" fmla="*/ 211 w 1715"/>
                <a:gd name="T5" fmla="*/ 0 h 421"/>
                <a:gd name="T6" fmla="*/ 422 w 1715"/>
                <a:gd name="T7" fmla="*/ 211 h 421"/>
                <a:gd name="T8" fmla="*/ 211 w 1715"/>
                <a:gd name="T9" fmla="*/ 421 h 421"/>
                <a:gd name="T10" fmla="*/ 211 w 1715"/>
                <a:gd name="T11" fmla="*/ 72 h 421"/>
                <a:gd name="T12" fmla="*/ 73 w 1715"/>
                <a:gd name="T13" fmla="*/ 211 h 421"/>
                <a:gd name="T14" fmla="*/ 211 w 1715"/>
                <a:gd name="T15" fmla="*/ 349 h 421"/>
                <a:gd name="T16" fmla="*/ 350 w 1715"/>
                <a:gd name="T17" fmla="*/ 211 h 421"/>
                <a:gd name="T18" fmla="*/ 211 w 1715"/>
                <a:gd name="T19" fmla="*/ 72 h 421"/>
                <a:gd name="T20" fmla="*/ 1504 w 1715"/>
                <a:gd name="T21" fmla="*/ 421 h 421"/>
                <a:gd name="T22" fmla="*/ 1293 w 1715"/>
                <a:gd name="T23" fmla="*/ 211 h 421"/>
                <a:gd name="T24" fmla="*/ 1504 w 1715"/>
                <a:gd name="T25" fmla="*/ 0 h 421"/>
                <a:gd name="T26" fmla="*/ 1715 w 1715"/>
                <a:gd name="T27" fmla="*/ 211 h 421"/>
                <a:gd name="T28" fmla="*/ 1504 w 1715"/>
                <a:gd name="T29" fmla="*/ 421 h 421"/>
                <a:gd name="T30" fmla="*/ 1504 w 1715"/>
                <a:gd name="T31" fmla="*/ 72 h 421"/>
                <a:gd name="T32" fmla="*/ 1365 w 1715"/>
                <a:gd name="T33" fmla="*/ 211 h 421"/>
                <a:gd name="T34" fmla="*/ 1504 w 1715"/>
                <a:gd name="T35" fmla="*/ 349 h 421"/>
                <a:gd name="T36" fmla="*/ 1642 w 1715"/>
                <a:gd name="T37" fmla="*/ 211 h 421"/>
                <a:gd name="T38" fmla="*/ 1504 w 1715"/>
                <a:gd name="T39" fmla="*/ 7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5" h="421">
                  <a:moveTo>
                    <a:pt x="211" y="421"/>
                  </a:moveTo>
                  <a:cubicBezTo>
                    <a:pt x="95" y="421"/>
                    <a:pt x="0" y="327"/>
                    <a:pt x="0" y="211"/>
                  </a:cubicBezTo>
                  <a:cubicBezTo>
                    <a:pt x="0" y="94"/>
                    <a:pt x="95" y="0"/>
                    <a:pt x="211" y="0"/>
                  </a:cubicBezTo>
                  <a:cubicBezTo>
                    <a:pt x="328" y="0"/>
                    <a:pt x="422" y="94"/>
                    <a:pt x="422" y="211"/>
                  </a:cubicBezTo>
                  <a:cubicBezTo>
                    <a:pt x="422" y="327"/>
                    <a:pt x="328" y="421"/>
                    <a:pt x="211" y="421"/>
                  </a:cubicBezTo>
                  <a:close/>
                  <a:moveTo>
                    <a:pt x="211" y="72"/>
                  </a:moveTo>
                  <a:cubicBezTo>
                    <a:pt x="135" y="72"/>
                    <a:pt x="73" y="134"/>
                    <a:pt x="73" y="211"/>
                  </a:cubicBezTo>
                  <a:cubicBezTo>
                    <a:pt x="73" y="287"/>
                    <a:pt x="135" y="349"/>
                    <a:pt x="211" y="349"/>
                  </a:cubicBezTo>
                  <a:cubicBezTo>
                    <a:pt x="288" y="349"/>
                    <a:pt x="350" y="287"/>
                    <a:pt x="350" y="211"/>
                  </a:cubicBezTo>
                  <a:cubicBezTo>
                    <a:pt x="350" y="134"/>
                    <a:pt x="288" y="72"/>
                    <a:pt x="211" y="72"/>
                  </a:cubicBezTo>
                  <a:close/>
                  <a:moveTo>
                    <a:pt x="1504" y="421"/>
                  </a:moveTo>
                  <a:cubicBezTo>
                    <a:pt x="1388" y="421"/>
                    <a:pt x="1293" y="327"/>
                    <a:pt x="1293" y="211"/>
                  </a:cubicBezTo>
                  <a:cubicBezTo>
                    <a:pt x="1293" y="94"/>
                    <a:pt x="1388" y="0"/>
                    <a:pt x="1504" y="0"/>
                  </a:cubicBezTo>
                  <a:cubicBezTo>
                    <a:pt x="1620" y="0"/>
                    <a:pt x="1715" y="94"/>
                    <a:pt x="1715" y="211"/>
                  </a:cubicBezTo>
                  <a:cubicBezTo>
                    <a:pt x="1715" y="327"/>
                    <a:pt x="1620" y="421"/>
                    <a:pt x="1504" y="421"/>
                  </a:cubicBezTo>
                  <a:close/>
                  <a:moveTo>
                    <a:pt x="1504" y="72"/>
                  </a:moveTo>
                  <a:cubicBezTo>
                    <a:pt x="1428" y="72"/>
                    <a:pt x="1365" y="134"/>
                    <a:pt x="1365" y="211"/>
                  </a:cubicBezTo>
                  <a:cubicBezTo>
                    <a:pt x="1365" y="287"/>
                    <a:pt x="1428" y="349"/>
                    <a:pt x="1504" y="349"/>
                  </a:cubicBezTo>
                  <a:cubicBezTo>
                    <a:pt x="1580" y="349"/>
                    <a:pt x="1642" y="287"/>
                    <a:pt x="1642" y="211"/>
                  </a:cubicBezTo>
                  <a:cubicBezTo>
                    <a:pt x="1642" y="134"/>
                    <a:pt x="1580" y="72"/>
                    <a:pt x="1504" y="72"/>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Freeform 6">
              <a:extLst>
                <a:ext uri="{FF2B5EF4-FFF2-40B4-BE49-F238E27FC236}">
                  <a16:creationId xmlns:a16="http://schemas.microsoft.com/office/drawing/2014/main" id="{3444FF28-3EE4-4C1F-9799-ADC3D0C2584C}"/>
                </a:ext>
              </a:extLst>
            </p:cNvPr>
            <p:cNvSpPr>
              <a:spLocks noEditPoints="1"/>
            </p:cNvSpPr>
            <p:nvPr/>
          </p:nvSpPr>
          <p:spPr bwMode="auto">
            <a:xfrm>
              <a:off x="7754963" y="3387879"/>
              <a:ext cx="437570" cy="142105"/>
            </a:xfrm>
            <a:custGeom>
              <a:avLst/>
              <a:gdLst>
                <a:gd name="T0" fmla="*/ 540 w 2114"/>
                <a:gd name="T1" fmla="*/ 588 h 691"/>
                <a:gd name="T2" fmla="*/ 436 w 2114"/>
                <a:gd name="T3" fmla="*/ 691 h 691"/>
                <a:gd name="T4" fmla="*/ 333 w 2114"/>
                <a:gd name="T5" fmla="*/ 588 h 691"/>
                <a:gd name="T6" fmla="*/ 436 w 2114"/>
                <a:gd name="T7" fmla="*/ 484 h 691"/>
                <a:gd name="T8" fmla="*/ 540 w 2114"/>
                <a:gd name="T9" fmla="*/ 588 h 691"/>
                <a:gd name="T10" fmla="*/ 1729 w 2114"/>
                <a:gd name="T11" fmla="*/ 484 h 691"/>
                <a:gd name="T12" fmla="*/ 1626 w 2114"/>
                <a:gd name="T13" fmla="*/ 588 h 691"/>
                <a:gd name="T14" fmla="*/ 1729 w 2114"/>
                <a:gd name="T15" fmla="*/ 691 h 691"/>
                <a:gd name="T16" fmla="*/ 1832 w 2114"/>
                <a:gd name="T17" fmla="*/ 588 h 691"/>
                <a:gd name="T18" fmla="*/ 1729 w 2114"/>
                <a:gd name="T19" fmla="*/ 484 h 691"/>
                <a:gd name="T20" fmla="*/ 2114 w 2114"/>
                <a:gd name="T21" fmla="*/ 407 h 691"/>
                <a:gd name="T22" fmla="*/ 2097 w 2114"/>
                <a:gd name="T23" fmla="*/ 612 h 691"/>
                <a:gd name="T24" fmla="*/ 2081 w 2114"/>
                <a:gd name="T25" fmla="*/ 627 h 691"/>
                <a:gd name="T26" fmla="*/ 1981 w 2114"/>
                <a:gd name="T27" fmla="*/ 627 h 691"/>
                <a:gd name="T28" fmla="*/ 1976 w 2114"/>
                <a:gd name="T29" fmla="*/ 622 h 691"/>
                <a:gd name="T30" fmla="*/ 1979 w 2114"/>
                <a:gd name="T31" fmla="*/ 585 h 691"/>
                <a:gd name="T32" fmla="*/ 1728 w 2114"/>
                <a:gd name="T33" fmla="*/ 333 h 691"/>
                <a:gd name="T34" fmla="*/ 1476 w 2114"/>
                <a:gd name="T35" fmla="*/ 585 h 691"/>
                <a:gd name="T36" fmla="*/ 1479 w 2114"/>
                <a:gd name="T37" fmla="*/ 622 h 691"/>
                <a:gd name="T38" fmla="*/ 1474 w 2114"/>
                <a:gd name="T39" fmla="*/ 627 h 691"/>
                <a:gd name="T40" fmla="*/ 686 w 2114"/>
                <a:gd name="T41" fmla="*/ 627 h 691"/>
                <a:gd name="T42" fmla="*/ 682 w 2114"/>
                <a:gd name="T43" fmla="*/ 622 h 691"/>
                <a:gd name="T44" fmla="*/ 684 w 2114"/>
                <a:gd name="T45" fmla="*/ 585 h 691"/>
                <a:gd name="T46" fmla="*/ 433 w 2114"/>
                <a:gd name="T47" fmla="*/ 333 h 691"/>
                <a:gd name="T48" fmla="*/ 181 w 2114"/>
                <a:gd name="T49" fmla="*/ 585 h 691"/>
                <a:gd name="T50" fmla="*/ 184 w 2114"/>
                <a:gd name="T51" fmla="*/ 622 h 691"/>
                <a:gd name="T52" fmla="*/ 180 w 2114"/>
                <a:gd name="T53" fmla="*/ 627 h 691"/>
                <a:gd name="T54" fmla="*/ 66 w 2114"/>
                <a:gd name="T55" fmla="*/ 627 h 691"/>
                <a:gd name="T56" fmla="*/ 13 w 2114"/>
                <a:gd name="T57" fmla="*/ 577 h 691"/>
                <a:gd name="T58" fmla="*/ 0 w 2114"/>
                <a:gd name="T59" fmla="*/ 396 h 691"/>
                <a:gd name="T60" fmla="*/ 79 w 2114"/>
                <a:gd name="T61" fmla="*/ 309 h 691"/>
                <a:gd name="T62" fmla="*/ 316 w 2114"/>
                <a:gd name="T63" fmla="*/ 259 h 691"/>
                <a:gd name="T64" fmla="*/ 339 w 2114"/>
                <a:gd name="T65" fmla="*/ 245 h 691"/>
                <a:gd name="T66" fmla="*/ 521 w 2114"/>
                <a:gd name="T67" fmla="*/ 37 h 691"/>
                <a:gd name="T68" fmla="*/ 603 w 2114"/>
                <a:gd name="T69" fmla="*/ 0 h 691"/>
                <a:gd name="T70" fmla="*/ 1296 w 2114"/>
                <a:gd name="T71" fmla="*/ 0 h 691"/>
                <a:gd name="T72" fmla="*/ 1382 w 2114"/>
                <a:gd name="T73" fmla="*/ 40 h 691"/>
                <a:gd name="T74" fmla="*/ 1546 w 2114"/>
                <a:gd name="T75" fmla="*/ 243 h 691"/>
                <a:gd name="T76" fmla="*/ 1573 w 2114"/>
                <a:gd name="T77" fmla="*/ 258 h 691"/>
                <a:gd name="T78" fmla="*/ 2026 w 2114"/>
                <a:gd name="T79" fmla="*/ 314 h 691"/>
                <a:gd name="T80" fmla="*/ 2114 w 2114"/>
                <a:gd name="T81" fmla="*/ 407 h 691"/>
                <a:gd name="T82" fmla="*/ 898 w 2114"/>
                <a:gd name="T83" fmla="*/ 230 h 691"/>
                <a:gd name="T84" fmla="*/ 874 w 2114"/>
                <a:gd name="T85" fmla="*/ 74 h 691"/>
                <a:gd name="T86" fmla="*/ 866 w 2114"/>
                <a:gd name="T87" fmla="*/ 67 h 691"/>
                <a:gd name="T88" fmla="*/ 650 w 2114"/>
                <a:gd name="T89" fmla="*/ 67 h 691"/>
                <a:gd name="T90" fmla="*/ 572 w 2114"/>
                <a:gd name="T91" fmla="*/ 105 h 691"/>
                <a:gd name="T92" fmla="*/ 509 w 2114"/>
                <a:gd name="T93" fmla="*/ 228 h 691"/>
                <a:gd name="T94" fmla="*/ 514 w 2114"/>
                <a:gd name="T95" fmla="*/ 239 h 691"/>
                <a:gd name="T96" fmla="*/ 890 w 2114"/>
                <a:gd name="T97" fmla="*/ 239 h 691"/>
                <a:gd name="T98" fmla="*/ 898 w 2114"/>
                <a:gd name="T99" fmla="*/ 230 h 691"/>
                <a:gd name="T100" fmla="*/ 1458 w 2114"/>
                <a:gd name="T101" fmla="*/ 228 h 691"/>
                <a:gd name="T102" fmla="*/ 1365 w 2114"/>
                <a:gd name="T103" fmla="*/ 110 h 691"/>
                <a:gd name="T104" fmla="*/ 1274 w 2114"/>
                <a:gd name="T105" fmla="*/ 67 h 691"/>
                <a:gd name="T106" fmla="*/ 951 w 2114"/>
                <a:gd name="T107" fmla="*/ 67 h 691"/>
                <a:gd name="T108" fmla="*/ 943 w 2114"/>
                <a:gd name="T109" fmla="*/ 77 h 691"/>
                <a:gd name="T110" fmla="*/ 967 w 2114"/>
                <a:gd name="T111" fmla="*/ 232 h 691"/>
                <a:gd name="T112" fmla="*/ 975 w 2114"/>
                <a:gd name="T113" fmla="*/ 239 h 691"/>
                <a:gd name="T114" fmla="*/ 1452 w 2114"/>
                <a:gd name="T115" fmla="*/ 239 h 691"/>
                <a:gd name="T116" fmla="*/ 1458 w 2114"/>
                <a:gd name="T117" fmla="*/ 22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4" h="691">
                  <a:moveTo>
                    <a:pt x="540" y="588"/>
                  </a:moveTo>
                  <a:cubicBezTo>
                    <a:pt x="540" y="645"/>
                    <a:pt x="493" y="691"/>
                    <a:pt x="436" y="691"/>
                  </a:cubicBezTo>
                  <a:cubicBezTo>
                    <a:pt x="379" y="691"/>
                    <a:pt x="333" y="645"/>
                    <a:pt x="333" y="588"/>
                  </a:cubicBezTo>
                  <a:cubicBezTo>
                    <a:pt x="333" y="530"/>
                    <a:pt x="379" y="484"/>
                    <a:pt x="436" y="484"/>
                  </a:cubicBezTo>
                  <a:cubicBezTo>
                    <a:pt x="493" y="484"/>
                    <a:pt x="540" y="530"/>
                    <a:pt x="540" y="588"/>
                  </a:cubicBezTo>
                  <a:close/>
                  <a:moveTo>
                    <a:pt x="1729" y="484"/>
                  </a:moveTo>
                  <a:cubicBezTo>
                    <a:pt x="1672" y="484"/>
                    <a:pt x="1626" y="530"/>
                    <a:pt x="1626" y="588"/>
                  </a:cubicBezTo>
                  <a:cubicBezTo>
                    <a:pt x="1626" y="645"/>
                    <a:pt x="1672" y="691"/>
                    <a:pt x="1729" y="691"/>
                  </a:cubicBezTo>
                  <a:cubicBezTo>
                    <a:pt x="1786" y="691"/>
                    <a:pt x="1832" y="645"/>
                    <a:pt x="1832" y="588"/>
                  </a:cubicBezTo>
                  <a:cubicBezTo>
                    <a:pt x="1832" y="530"/>
                    <a:pt x="1786" y="484"/>
                    <a:pt x="1729" y="484"/>
                  </a:cubicBezTo>
                  <a:close/>
                  <a:moveTo>
                    <a:pt x="2114" y="407"/>
                  </a:moveTo>
                  <a:cubicBezTo>
                    <a:pt x="2097" y="612"/>
                    <a:pt x="2097" y="612"/>
                    <a:pt x="2097" y="612"/>
                  </a:cubicBezTo>
                  <a:cubicBezTo>
                    <a:pt x="2097" y="620"/>
                    <a:pt x="2089" y="627"/>
                    <a:pt x="2081" y="627"/>
                  </a:cubicBezTo>
                  <a:cubicBezTo>
                    <a:pt x="1981" y="627"/>
                    <a:pt x="1981" y="627"/>
                    <a:pt x="1981" y="627"/>
                  </a:cubicBezTo>
                  <a:cubicBezTo>
                    <a:pt x="1978" y="627"/>
                    <a:pt x="1976" y="625"/>
                    <a:pt x="1976" y="622"/>
                  </a:cubicBezTo>
                  <a:cubicBezTo>
                    <a:pt x="1978" y="610"/>
                    <a:pt x="1979" y="597"/>
                    <a:pt x="1979" y="585"/>
                  </a:cubicBezTo>
                  <a:cubicBezTo>
                    <a:pt x="1979" y="446"/>
                    <a:pt x="1867" y="333"/>
                    <a:pt x="1728" y="333"/>
                  </a:cubicBezTo>
                  <a:cubicBezTo>
                    <a:pt x="1589" y="333"/>
                    <a:pt x="1476" y="446"/>
                    <a:pt x="1476" y="585"/>
                  </a:cubicBezTo>
                  <a:cubicBezTo>
                    <a:pt x="1476" y="597"/>
                    <a:pt x="1477" y="610"/>
                    <a:pt x="1479" y="622"/>
                  </a:cubicBezTo>
                  <a:cubicBezTo>
                    <a:pt x="1479" y="625"/>
                    <a:pt x="1477" y="627"/>
                    <a:pt x="1474" y="627"/>
                  </a:cubicBezTo>
                  <a:cubicBezTo>
                    <a:pt x="686" y="627"/>
                    <a:pt x="686" y="627"/>
                    <a:pt x="686" y="627"/>
                  </a:cubicBezTo>
                  <a:cubicBezTo>
                    <a:pt x="683" y="627"/>
                    <a:pt x="681" y="625"/>
                    <a:pt x="682" y="622"/>
                  </a:cubicBezTo>
                  <a:cubicBezTo>
                    <a:pt x="683" y="610"/>
                    <a:pt x="684" y="597"/>
                    <a:pt x="684" y="585"/>
                  </a:cubicBezTo>
                  <a:cubicBezTo>
                    <a:pt x="684" y="446"/>
                    <a:pt x="572" y="333"/>
                    <a:pt x="433" y="333"/>
                  </a:cubicBezTo>
                  <a:cubicBezTo>
                    <a:pt x="294" y="333"/>
                    <a:pt x="181" y="446"/>
                    <a:pt x="181" y="585"/>
                  </a:cubicBezTo>
                  <a:cubicBezTo>
                    <a:pt x="181" y="597"/>
                    <a:pt x="182" y="610"/>
                    <a:pt x="184" y="622"/>
                  </a:cubicBezTo>
                  <a:cubicBezTo>
                    <a:pt x="185" y="625"/>
                    <a:pt x="182" y="627"/>
                    <a:pt x="180" y="627"/>
                  </a:cubicBezTo>
                  <a:cubicBezTo>
                    <a:pt x="66" y="627"/>
                    <a:pt x="66" y="627"/>
                    <a:pt x="66" y="627"/>
                  </a:cubicBezTo>
                  <a:cubicBezTo>
                    <a:pt x="38" y="627"/>
                    <a:pt x="14" y="605"/>
                    <a:pt x="13" y="577"/>
                  </a:cubicBezTo>
                  <a:cubicBezTo>
                    <a:pt x="0" y="396"/>
                    <a:pt x="0" y="396"/>
                    <a:pt x="0" y="396"/>
                  </a:cubicBezTo>
                  <a:cubicBezTo>
                    <a:pt x="5" y="353"/>
                    <a:pt x="37" y="318"/>
                    <a:pt x="79" y="309"/>
                  </a:cubicBezTo>
                  <a:cubicBezTo>
                    <a:pt x="316" y="259"/>
                    <a:pt x="316" y="259"/>
                    <a:pt x="316" y="259"/>
                  </a:cubicBezTo>
                  <a:cubicBezTo>
                    <a:pt x="325" y="257"/>
                    <a:pt x="333" y="252"/>
                    <a:pt x="339" y="245"/>
                  </a:cubicBezTo>
                  <a:cubicBezTo>
                    <a:pt x="521" y="37"/>
                    <a:pt x="521" y="37"/>
                    <a:pt x="521" y="37"/>
                  </a:cubicBezTo>
                  <a:cubicBezTo>
                    <a:pt x="541" y="13"/>
                    <a:pt x="572" y="0"/>
                    <a:pt x="603" y="0"/>
                  </a:cubicBezTo>
                  <a:cubicBezTo>
                    <a:pt x="1296" y="0"/>
                    <a:pt x="1296" y="0"/>
                    <a:pt x="1296" y="0"/>
                  </a:cubicBezTo>
                  <a:cubicBezTo>
                    <a:pt x="1329" y="0"/>
                    <a:pt x="1361" y="14"/>
                    <a:pt x="1382" y="40"/>
                  </a:cubicBezTo>
                  <a:cubicBezTo>
                    <a:pt x="1546" y="243"/>
                    <a:pt x="1546" y="243"/>
                    <a:pt x="1546" y="243"/>
                  </a:cubicBezTo>
                  <a:cubicBezTo>
                    <a:pt x="1553" y="251"/>
                    <a:pt x="1562" y="257"/>
                    <a:pt x="1573" y="258"/>
                  </a:cubicBezTo>
                  <a:cubicBezTo>
                    <a:pt x="1640" y="266"/>
                    <a:pt x="1893" y="298"/>
                    <a:pt x="2026" y="314"/>
                  </a:cubicBezTo>
                  <a:cubicBezTo>
                    <a:pt x="2074" y="320"/>
                    <a:pt x="2111" y="359"/>
                    <a:pt x="2114" y="407"/>
                  </a:cubicBezTo>
                  <a:close/>
                  <a:moveTo>
                    <a:pt x="898" y="230"/>
                  </a:moveTo>
                  <a:cubicBezTo>
                    <a:pt x="874" y="74"/>
                    <a:pt x="874" y="74"/>
                    <a:pt x="874" y="74"/>
                  </a:cubicBezTo>
                  <a:cubicBezTo>
                    <a:pt x="873" y="70"/>
                    <a:pt x="870" y="67"/>
                    <a:pt x="866" y="67"/>
                  </a:cubicBezTo>
                  <a:cubicBezTo>
                    <a:pt x="650" y="67"/>
                    <a:pt x="650" y="67"/>
                    <a:pt x="650" y="67"/>
                  </a:cubicBezTo>
                  <a:cubicBezTo>
                    <a:pt x="619" y="67"/>
                    <a:pt x="589" y="69"/>
                    <a:pt x="572" y="105"/>
                  </a:cubicBezTo>
                  <a:cubicBezTo>
                    <a:pt x="509" y="228"/>
                    <a:pt x="509" y="228"/>
                    <a:pt x="509" y="228"/>
                  </a:cubicBezTo>
                  <a:cubicBezTo>
                    <a:pt x="506" y="234"/>
                    <a:pt x="508" y="239"/>
                    <a:pt x="514" y="239"/>
                  </a:cubicBezTo>
                  <a:cubicBezTo>
                    <a:pt x="890" y="239"/>
                    <a:pt x="890" y="239"/>
                    <a:pt x="890" y="239"/>
                  </a:cubicBezTo>
                  <a:cubicBezTo>
                    <a:pt x="895" y="239"/>
                    <a:pt x="899" y="235"/>
                    <a:pt x="898" y="230"/>
                  </a:cubicBezTo>
                  <a:close/>
                  <a:moveTo>
                    <a:pt x="1458" y="228"/>
                  </a:moveTo>
                  <a:cubicBezTo>
                    <a:pt x="1365" y="110"/>
                    <a:pt x="1365" y="110"/>
                    <a:pt x="1365" y="110"/>
                  </a:cubicBezTo>
                  <a:cubicBezTo>
                    <a:pt x="1336" y="71"/>
                    <a:pt x="1315" y="67"/>
                    <a:pt x="1274" y="67"/>
                  </a:cubicBezTo>
                  <a:cubicBezTo>
                    <a:pt x="951" y="67"/>
                    <a:pt x="951" y="67"/>
                    <a:pt x="951" y="67"/>
                  </a:cubicBezTo>
                  <a:cubicBezTo>
                    <a:pt x="946" y="67"/>
                    <a:pt x="942" y="72"/>
                    <a:pt x="943" y="77"/>
                  </a:cubicBezTo>
                  <a:cubicBezTo>
                    <a:pt x="967" y="232"/>
                    <a:pt x="967" y="232"/>
                    <a:pt x="967" y="232"/>
                  </a:cubicBezTo>
                  <a:cubicBezTo>
                    <a:pt x="968" y="236"/>
                    <a:pt x="971" y="239"/>
                    <a:pt x="975" y="239"/>
                  </a:cubicBezTo>
                  <a:cubicBezTo>
                    <a:pt x="1452" y="239"/>
                    <a:pt x="1452" y="239"/>
                    <a:pt x="1452" y="239"/>
                  </a:cubicBezTo>
                  <a:cubicBezTo>
                    <a:pt x="1458" y="239"/>
                    <a:pt x="1461" y="233"/>
                    <a:pt x="1458" y="228"/>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01" name="Rectangle 37"/>
          <p:cNvSpPr>
            <a:spLocks noChangeArrowheads="1"/>
          </p:cNvSpPr>
          <p:nvPr/>
        </p:nvSpPr>
        <p:spPr bwMode="auto">
          <a:xfrm>
            <a:off x="1512182" y="3781963"/>
            <a:ext cx="1526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Automotive </a:t>
            </a:r>
            <a:endParaRPr kumimoji="0" lang="en-US" altLang="de-DE" sz="2400" b="1" i="0" u="none" strike="noStrike" kern="1200" cap="none" spc="0" normalizeH="0" baseline="0" noProof="0" dirty="0">
              <a:ln>
                <a:noFill/>
              </a:ln>
              <a:solidFill>
                <a:srgbClr val="B2B2B2"/>
              </a:solidFill>
              <a:effectLst/>
              <a:uLnTx/>
              <a:uFillTx/>
              <a:ea typeface="+mn-ea"/>
              <a:cs typeface="+mn-cs"/>
            </a:endParaRPr>
          </a:p>
        </p:txBody>
      </p:sp>
      <p:grpSp>
        <p:nvGrpSpPr>
          <p:cNvPr id="107" name="Group 106"/>
          <p:cNvGrpSpPr/>
          <p:nvPr/>
        </p:nvGrpSpPr>
        <p:grpSpPr>
          <a:xfrm>
            <a:off x="792952" y="1773610"/>
            <a:ext cx="564064" cy="559734"/>
            <a:chOff x="7381821" y="3892603"/>
            <a:chExt cx="564064" cy="559734"/>
          </a:xfrm>
        </p:grpSpPr>
        <p:sp>
          <p:nvSpPr>
            <p:cNvPr id="109" name="Oval 108"/>
            <p:cNvSpPr/>
            <p:nvPr/>
          </p:nvSpPr>
          <p:spPr bwMode="gray">
            <a:xfrm>
              <a:off x="7381821" y="3892603"/>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0" name="AutoShape 34"/>
            <p:cNvSpPr>
              <a:spLocks noChangeAspect="1" noChangeArrowheads="1" noTextEdit="1"/>
            </p:cNvSpPr>
            <p:nvPr/>
          </p:nvSpPr>
          <p:spPr bwMode="auto">
            <a:xfrm>
              <a:off x="7482172" y="3992007"/>
              <a:ext cx="363361" cy="3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1" name="Freeform 36"/>
            <p:cNvSpPr>
              <a:spLocks noEditPoints="1"/>
            </p:cNvSpPr>
            <p:nvPr/>
          </p:nvSpPr>
          <p:spPr bwMode="auto">
            <a:xfrm>
              <a:off x="7519503" y="4014058"/>
              <a:ext cx="319274" cy="317177"/>
            </a:xfrm>
            <a:custGeom>
              <a:avLst/>
              <a:gdLst>
                <a:gd name="T0" fmla="*/ 493 w 878"/>
                <a:gd name="T1" fmla="*/ 876 h 878"/>
                <a:gd name="T2" fmla="*/ 461 w 878"/>
                <a:gd name="T3" fmla="*/ 667 h 878"/>
                <a:gd name="T4" fmla="*/ 614 w 878"/>
                <a:gd name="T5" fmla="*/ 760 h 878"/>
                <a:gd name="T6" fmla="*/ 264 w 878"/>
                <a:gd name="T7" fmla="*/ 760 h 878"/>
                <a:gd name="T8" fmla="*/ 417 w 878"/>
                <a:gd name="T9" fmla="*/ 878 h 878"/>
                <a:gd name="T10" fmla="*/ 232 w 878"/>
                <a:gd name="T11" fmla="*/ 695 h 878"/>
                <a:gd name="T12" fmla="*/ 614 w 878"/>
                <a:gd name="T13" fmla="*/ 118 h 878"/>
                <a:gd name="T14" fmla="*/ 461 w 878"/>
                <a:gd name="T15" fmla="*/ 0 h 878"/>
                <a:gd name="T16" fmla="*/ 646 w 878"/>
                <a:gd name="T17" fmla="*/ 183 h 878"/>
                <a:gd name="T18" fmla="*/ 417 w 878"/>
                <a:gd name="T19" fmla="*/ 211 h 878"/>
                <a:gd name="T20" fmla="*/ 385 w 878"/>
                <a:gd name="T21" fmla="*/ 2 h 878"/>
                <a:gd name="T22" fmla="*/ 232 w 878"/>
                <a:gd name="T23" fmla="*/ 183 h 878"/>
                <a:gd name="T24" fmla="*/ 417 w 878"/>
                <a:gd name="T25" fmla="*/ 417 h 878"/>
                <a:gd name="T26" fmla="*/ 218 w 878"/>
                <a:gd name="T27" fmla="*/ 224 h 878"/>
                <a:gd name="T28" fmla="*/ 735 w 878"/>
                <a:gd name="T29" fmla="*/ 461 h 878"/>
                <a:gd name="T30" fmla="*/ 782 w 878"/>
                <a:gd name="T31" fmla="*/ 706 h 878"/>
                <a:gd name="T32" fmla="*/ 878 w 878"/>
                <a:gd name="T33" fmla="*/ 461 h 878"/>
                <a:gd name="T34" fmla="*/ 735 w 878"/>
                <a:gd name="T35" fmla="*/ 417 h 878"/>
                <a:gd name="T36" fmla="*/ 787 w 878"/>
                <a:gd name="T37" fmla="*/ 169 h 878"/>
                <a:gd name="T38" fmla="*/ 702 w 878"/>
                <a:gd name="T39" fmla="*/ 210 h 878"/>
                <a:gd name="T40" fmla="*/ 652 w 878"/>
                <a:gd name="T41" fmla="*/ 96 h 878"/>
                <a:gd name="T42" fmla="*/ 757 w 878"/>
                <a:gd name="T43" fmla="*/ 135 h 878"/>
                <a:gd name="T44" fmla="*/ 652 w 878"/>
                <a:gd name="T45" fmla="*/ 96 h 878"/>
                <a:gd name="T46" fmla="*/ 0 w 878"/>
                <a:gd name="T47" fmla="*/ 461 h 878"/>
                <a:gd name="T48" fmla="*/ 94 w 878"/>
                <a:gd name="T49" fmla="*/ 707 h 878"/>
                <a:gd name="T50" fmla="*/ 143 w 878"/>
                <a:gd name="T51" fmla="*/ 461 h 878"/>
                <a:gd name="T52" fmla="*/ 191 w 878"/>
                <a:gd name="T53" fmla="*/ 709 h 878"/>
                <a:gd name="T54" fmla="*/ 272 w 878"/>
                <a:gd name="T55" fmla="*/ 846 h 878"/>
                <a:gd name="T56" fmla="*/ 218 w 878"/>
                <a:gd name="T57" fmla="*/ 654 h 878"/>
                <a:gd name="T58" fmla="*/ 417 w 878"/>
                <a:gd name="T59" fmla="*/ 461 h 878"/>
                <a:gd name="T60" fmla="*/ 218 w 878"/>
                <a:gd name="T61" fmla="*/ 654 h 878"/>
                <a:gd name="T62" fmla="*/ 652 w 878"/>
                <a:gd name="T63" fmla="*/ 782 h 878"/>
                <a:gd name="T64" fmla="*/ 758 w 878"/>
                <a:gd name="T65" fmla="*/ 743 h 878"/>
                <a:gd name="T66" fmla="*/ 94 w 878"/>
                <a:gd name="T67" fmla="*/ 171 h 878"/>
                <a:gd name="T68" fmla="*/ 0 w 878"/>
                <a:gd name="T69" fmla="*/ 417 h 878"/>
                <a:gd name="T70" fmla="*/ 176 w 878"/>
                <a:gd name="T71" fmla="*/ 210 h 878"/>
                <a:gd name="T72" fmla="*/ 191 w 878"/>
                <a:gd name="T73" fmla="*/ 169 h 878"/>
                <a:gd name="T74" fmla="*/ 272 w 878"/>
                <a:gd name="T75" fmla="*/ 32 h 878"/>
                <a:gd name="T76" fmla="*/ 191 w 878"/>
                <a:gd name="T77" fmla="*/ 169 h 878"/>
                <a:gd name="T78" fmla="*/ 461 w 878"/>
                <a:gd name="T79" fmla="*/ 461 h 878"/>
                <a:gd name="T80" fmla="*/ 660 w 878"/>
                <a:gd name="T81" fmla="*/ 654 h 878"/>
                <a:gd name="T82" fmla="*/ 660 w 878"/>
                <a:gd name="T83" fmla="*/ 224 h 878"/>
                <a:gd name="T84" fmla="*/ 461 w 878"/>
                <a:gd name="T85" fmla="*/ 417 h 878"/>
                <a:gd name="T86" fmla="*/ 660 w 878"/>
                <a:gd name="T87" fmla="*/ 22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8" h="878">
                  <a:moveTo>
                    <a:pt x="614" y="760"/>
                  </a:moveTo>
                  <a:cubicBezTo>
                    <a:pt x="580" y="818"/>
                    <a:pt x="538" y="858"/>
                    <a:pt x="493" y="876"/>
                  </a:cubicBezTo>
                  <a:cubicBezTo>
                    <a:pt x="483" y="877"/>
                    <a:pt x="472" y="878"/>
                    <a:pt x="461" y="878"/>
                  </a:cubicBezTo>
                  <a:cubicBezTo>
                    <a:pt x="461" y="667"/>
                    <a:pt x="461" y="667"/>
                    <a:pt x="461" y="667"/>
                  </a:cubicBezTo>
                  <a:cubicBezTo>
                    <a:pt x="526" y="668"/>
                    <a:pt x="589" y="678"/>
                    <a:pt x="646" y="695"/>
                  </a:cubicBezTo>
                  <a:cubicBezTo>
                    <a:pt x="636" y="718"/>
                    <a:pt x="626" y="740"/>
                    <a:pt x="614" y="760"/>
                  </a:cubicBezTo>
                  <a:close/>
                  <a:moveTo>
                    <a:pt x="232" y="695"/>
                  </a:moveTo>
                  <a:cubicBezTo>
                    <a:pt x="242" y="718"/>
                    <a:pt x="252" y="740"/>
                    <a:pt x="264" y="760"/>
                  </a:cubicBezTo>
                  <a:cubicBezTo>
                    <a:pt x="298" y="818"/>
                    <a:pt x="340" y="858"/>
                    <a:pt x="385" y="876"/>
                  </a:cubicBezTo>
                  <a:cubicBezTo>
                    <a:pt x="395" y="877"/>
                    <a:pt x="406" y="878"/>
                    <a:pt x="417" y="878"/>
                  </a:cubicBezTo>
                  <a:cubicBezTo>
                    <a:pt x="417" y="667"/>
                    <a:pt x="417" y="667"/>
                    <a:pt x="417" y="667"/>
                  </a:cubicBezTo>
                  <a:cubicBezTo>
                    <a:pt x="352" y="668"/>
                    <a:pt x="289" y="678"/>
                    <a:pt x="232" y="695"/>
                  </a:cubicBezTo>
                  <a:close/>
                  <a:moveTo>
                    <a:pt x="646" y="183"/>
                  </a:moveTo>
                  <a:cubicBezTo>
                    <a:pt x="636" y="160"/>
                    <a:pt x="626" y="138"/>
                    <a:pt x="614" y="118"/>
                  </a:cubicBezTo>
                  <a:cubicBezTo>
                    <a:pt x="580" y="60"/>
                    <a:pt x="538" y="20"/>
                    <a:pt x="493" y="2"/>
                  </a:cubicBezTo>
                  <a:cubicBezTo>
                    <a:pt x="483" y="1"/>
                    <a:pt x="472" y="0"/>
                    <a:pt x="461" y="0"/>
                  </a:cubicBezTo>
                  <a:cubicBezTo>
                    <a:pt x="461" y="211"/>
                    <a:pt x="461" y="211"/>
                    <a:pt x="461" y="211"/>
                  </a:cubicBezTo>
                  <a:cubicBezTo>
                    <a:pt x="526" y="210"/>
                    <a:pt x="589" y="200"/>
                    <a:pt x="646" y="183"/>
                  </a:cubicBezTo>
                  <a:close/>
                  <a:moveTo>
                    <a:pt x="232" y="183"/>
                  </a:moveTo>
                  <a:cubicBezTo>
                    <a:pt x="289" y="200"/>
                    <a:pt x="352" y="210"/>
                    <a:pt x="417" y="211"/>
                  </a:cubicBezTo>
                  <a:cubicBezTo>
                    <a:pt x="417" y="0"/>
                    <a:pt x="417" y="0"/>
                    <a:pt x="417" y="0"/>
                  </a:cubicBezTo>
                  <a:cubicBezTo>
                    <a:pt x="406" y="0"/>
                    <a:pt x="395" y="1"/>
                    <a:pt x="385" y="2"/>
                  </a:cubicBezTo>
                  <a:cubicBezTo>
                    <a:pt x="340" y="20"/>
                    <a:pt x="298" y="60"/>
                    <a:pt x="264" y="118"/>
                  </a:cubicBezTo>
                  <a:cubicBezTo>
                    <a:pt x="252" y="138"/>
                    <a:pt x="242" y="160"/>
                    <a:pt x="232" y="183"/>
                  </a:cubicBezTo>
                  <a:close/>
                  <a:moveTo>
                    <a:pt x="187" y="417"/>
                  </a:moveTo>
                  <a:cubicBezTo>
                    <a:pt x="417" y="417"/>
                    <a:pt x="417" y="417"/>
                    <a:pt x="417" y="417"/>
                  </a:cubicBezTo>
                  <a:cubicBezTo>
                    <a:pt x="417" y="255"/>
                    <a:pt x="417" y="255"/>
                    <a:pt x="417" y="255"/>
                  </a:cubicBezTo>
                  <a:cubicBezTo>
                    <a:pt x="347" y="253"/>
                    <a:pt x="279" y="243"/>
                    <a:pt x="218" y="224"/>
                  </a:cubicBezTo>
                  <a:cubicBezTo>
                    <a:pt x="199" y="283"/>
                    <a:pt x="189" y="349"/>
                    <a:pt x="187" y="417"/>
                  </a:cubicBezTo>
                  <a:close/>
                  <a:moveTo>
                    <a:pt x="735" y="461"/>
                  </a:moveTo>
                  <a:cubicBezTo>
                    <a:pt x="733" y="534"/>
                    <a:pt x="722" y="605"/>
                    <a:pt x="702" y="668"/>
                  </a:cubicBezTo>
                  <a:cubicBezTo>
                    <a:pt x="730" y="679"/>
                    <a:pt x="757" y="691"/>
                    <a:pt x="782" y="706"/>
                  </a:cubicBezTo>
                  <a:cubicBezTo>
                    <a:pt x="784" y="707"/>
                    <a:pt x="785" y="708"/>
                    <a:pt x="786" y="709"/>
                  </a:cubicBezTo>
                  <a:cubicBezTo>
                    <a:pt x="840" y="640"/>
                    <a:pt x="874" y="554"/>
                    <a:pt x="878" y="461"/>
                  </a:cubicBezTo>
                  <a:lnTo>
                    <a:pt x="735" y="461"/>
                  </a:lnTo>
                  <a:close/>
                  <a:moveTo>
                    <a:pt x="735" y="417"/>
                  </a:moveTo>
                  <a:cubicBezTo>
                    <a:pt x="878" y="417"/>
                    <a:pt x="878" y="417"/>
                    <a:pt x="878" y="417"/>
                  </a:cubicBezTo>
                  <a:cubicBezTo>
                    <a:pt x="874" y="324"/>
                    <a:pt x="840" y="238"/>
                    <a:pt x="787" y="169"/>
                  </a:cubicBezTo>
                  <a:cubicBezTo>
                    <a:pt x="786" y="170"/>
                    <a:pt x="785" y="171"/>
                    <a:pt x="784" y="171"/>
                  </a:cubicBezTo>
                  <a:cubicBezTo>
                    <a:pt x="759" y="186"/>
                    <a:pt x="731" y="199"/>
                    <a:pt x="702" y="210"/>
                  </a:cubicBezTo>
                  <a:cubicBezTo>
                    <a:pt x="722" y="273"/>
                    <a:pt x="733" y="344"/>
                    <a:pt x="735" y="417"/>
                  </a:cubicBezTo>
                  <a:close/>
                  <a:moveTo>
                    <a:pt x="652" y="96"/>
                  </a:moveTo>
                  <a:cubicBezTo>
                    <a:pt x="665" y="119"/>
                    <a:pt x="677" y="143"/>
                    <a:pt x="687" y="169"/>
                  </a:cubicBezTo>
                  <a:cubicBezTo>
                    <a:pt x="712" y="159"/>
                    <a:pt x="736" y="148"/>
                    <a:pt x="757" y="135"/>
                  </a:cubicBezTo>
                  <a:cubicBezTo>
                    <a:pt x="715" y="91"/>
                    <a:pt x="664" y="56"/>
                    <a:pt x="606" y="32"/>
                  </a:cubicBezTo>
                  <a:cubicBezTo>
                    <a:pt x="623" y="50"/>
                    <a:pt x="638" y="72"/>
                    <a:pt x="652" y="96"/>
                  </a:cubicBezTo>
                  <a:close/>
                  <a:moveTo>
                    <a:pt x="143" y="461"/>
                  </a:moveTo>
                  <a:cubicBezTo>
                    <a:pt x="0" y="461"/>
                    <a:pt x="0" y="461"/>
                    <a:pt x="0" y="461"/>
                  </a:cubicBezTo>
                  <a:cubicBezTo>
                    <a:pt x="4" y="554"/>
                    <a:pt x="38" y="640"/>
                    <a:pt x="91" y="709"/>
                  </a:cubicBezTo>
                  <a:cubicBezTo>
                    <a:pt x="92" y="708"/>
                    <a:pt x="93" y="707"/>
                    <a:pt x="94" y="707"/>
                  </a:cubicBezTo>
                  <a:cubicBezTo>
                    <a:pt x="119" y="692"/>
                    <a:pt x="147" y="679"/>
                    <a:pt x="176" y="668"/>
                  </a:cubicBezTo>
                  <a:cubicBezTo>
                    <a:pt x="156" y="605"/>
                    <a:pt x="145" y="534"/>
                    <a:pt x="143" y="461"/>
                  </a:cubicBezTo>
                  <a:close/>
                  <a:moveTo>
                    <a:pt x="226" y="782"/>
                  </a:moveTo>
                  <a:cubicBezTo>
                    <a:pt x="213" y="759"/>
                    <a:pt x="201" y="735"/>
                    <a:pt x="191" y="709"/>
                  </a:cubicBezTo>
                  <a:cubicBezTo>
                    <a:pt x="166" y="719"/>
                    <a:pt x="142" y="730"/>
                    <a:pt x="121" y="743"/>
                  </a:cubicBezTo>
                  <a:cubicBezTo>
                    <a:pt x="163" y="787"/>
                    <a:pt x="214" y="822"/>
                    <a:pt x="272" y="846"/>
                  </a:cubicBezTo>
                  <a:cubicBezTo>
                    <a:pt x="255" y="828"/>
                    <a:pt x="240" y="806"/>
                    <a:pt x="226" y="782"/>
                  </a:cubicBezTo>
                  <a:close/>
                  <a:moveTo>
                    <a:pt x="218" y="654"/>
                  </a:moveTo>
                  <a:cubicBezTo>
                    <a:pt x="279" y="635"/>
                    <a:pt x="347" y="625"/>
                    <a:pt x="417" y="623"/>
                  </a:cubicBezTo>
                  <a:cubicBezTo>
                    <a:pt x="417" y="461"/>
                    <a:pt x="417" y="461"/>
                    <a:pt x="417" y="461"/>
                  </a:cubicBezTo>
                  <a:cubicBezTo>
                    <a:pt x="187" y="461"/>
                    <a:pt x="187" y="461"/>
                    <a:pt x="187" y="461"/>
                  </a:cubicBezTo>
                  <a:cubicBezTo>
                    <a:pt x="189" y="529"/>
                    <a:pt x="199" y="595"/>
                    <a:pt x="218" y="654"/>
                  </a:cubicBezTo>
                  <a:close/>
                  <a:moveTo>
                    <a:pt x="687" y="709"/>
                  </a:moveTo>
                  <a:cubicBezTo>
                    <a:pt x="677" y="735"/>
                    <a:pt x="665" y="759"/>
                    <a:pt x="652" y="782"/>
                  </a:cubicBezTo>
                  <a:cubicBezTo>
                    <a:pt x="638" y="806"/>
                    <a:pt x="623" y="828"/>
                    <a:pt x="606" y="846"/>
                  </a:cubicBezTo>
                  <a:cubicBezTo>
                    <a:pt x="664" y="822"/>
                    <a:pt x="715" y="787"/>
                    <a:pt x="758" y="743"/>
                  </a:cubicBezTo>
                  <a:cubicBezTo>
                    <a:pt x="736" y="730"/>
                    <a:pt x="712" y="719"/>
                    <a:pt x="687" y="709"/>
                  </a:cubicBezTo>
                  <a:close/>
                  <a:moveTo>
                    <a:pt x="94" y="171"/>
                  </a:moveTo>
                  <a:cubicBezTo>
                    <a:pt x="93" y="171"/>
                    <a:pt x="92" y="170"/>
                    <a:pt x="91" y="169"/>
                  </a:cubicBezTo>
                  <a:cubicBezTo>
                    <a:pt x="38" y="238"/>
                    <a:pt x="4" y="324"/>
                    <a:pt x="0" y="417"/>
                  </a:cubicBezTo>
                  <a:cubicBezTo>
                    <a:pt x="143" y="417"/>
                    <a:pt x="143" y="417"/>
                    <a:pt x="143" y="417"/>
                  </a:cubicBezTo>
                  <a:cubicBezTo>
                    <a:pt x="145" y="344"/>
                    <a:pt x="156" y="273"/>
                    <a:pt x="176" y="210"/>
                  </a:cubicBezTo>
                  <a:cubicBezTo>
                    <a:pt x="147" y="199"/>
                    <a:pt x="119" y="186"/>
                    <a:pt x="94" y="171"/>
                  </a:cubicBezTo>
                  <a:close/>
                  <a:moveTo>
                    <a:pt x="191" y="169"/>
                  </a:moveTo>
                  <a:cubicBezTo>
                    <a:pt x="201" y="143"/>
                    <a:pt x="213" y="119"/>
                    <a:pt x="226" y="96"/>
                  </a:cubicBezTo>
                  <a:cubicBezTo>
                    <a:pt x="240" y="72"/>
                    <a:pt x="255" y="50"/>
                    <a:pt x="272" y="32"/>
                  </a:cubicBezTo>
                  <a:cubicBezTo>
                    <a:pt x="214" y="56"/>
                    <a:pt x="163" y="91"/>
                    <a:pt x="121" y="135"/>
                  </a:cubicBezTo>
                  <a:cubicBezTo>
                    <a:pt x="142" y="148"/>
                    <a:pt x="166" y="159"/>
                    <a:pt x="191" y="169"/>
                  </a:cubicBezTo>
                  <a:close/>
                  <a:moveTo>
                    <a:pt x="691" y="461"/>
                  </a:moveTo>
                  <a:cubicBezTo>
                    <a:pt x="461" y="461"/>
                    <a:pt x="461" y="461"/>
                    <a:pt x="461" y="461"/>
                  </a:cubicBezTo>
                  <a:cubicBezTo>
                    <a:pt x="461" y="623"/>
                    <a:pt x="461" y="623"/>
                    <a:pt x="461" y="623"/>
                  </a:cubicBezTo>
                  <a:cubicBezTo>
                    <a:pt x="531" y="625"/>
                    <a:pt x="599" y="635"/>
                    <a:pt x="660" y="654"/>
                  </a:cubicBezTo>
                  <a:cubicBezTo>
                    <a:pt x="679" y="595"/>
                    <a:pt x="689" y="529"/>
                    <a:pt x="691" y="461"/>
                  </a:cubicBezTo>
                  <a:close/>
                  <a:moveTo>
                    <a:pt x="660" y="224"/>
                  </a:moveTo>
                  <a:cubicBezTo>
                    <a:pt x="599" y="243"/>
                    <a:pt x="531" y="253"/>
                    <a:pt x="461" y="255"/>
                  </a:cubicBezTo>
                  <a:cubicBezTo>
                    <a:pt x="461" y="417"/>
                    <a:pt x="461" y="417"/>
                    <a:pt x="461" y="417"/>
                  </a:cubicBezTo>
                  <a:cubicBezTo>
                    <a:pt x="691" y="417"/>
                    <a:pt x="691" y="417"/>
                    <a:pt x="691" y="417"/>
                  </a:cubicBezTo>
                  <a:cubicBezTo>
                    <a:pt x="689" y="349"/>
                    <a:pt x="679" y="283"/>
                    <a:pt x="660" y="224"/>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08" name="Rectangle 43"/>
          <p:cNvSpPr>
            <a:spLocks noChangeArrowheads="1"/>
          </p:cNvSpPr>
          <p:nvPr/>
        </p:nvSpPr>
        <p:spPr bwMode="auto">
          <a:xfrm>
            <a:off x="1512182" y="1899589"/>
            <a:ext cx="11044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Logistics </a:t>
            </a:r>
            <a:endParaRPr kumimoji="0" lang="en-US" altLang="de-DE" sz="2400" b="1" i="0" u="none" strike="noStrike" kern="1200" cap="none" spc="0" normalizeH="0" baseline="0" noProof="0" dirty="0">
              <a:ln>
                <a:noFill/>
              </a:ln>
              <a:solidFill>
                <a:srgbClr val="B2B2B2"/>
              </a:solidFill>
              <a:effectLst/>
              <a:uLnTx/>
              <a:uFillTx/>
              <a:ea typeface="+mn-ea"/>
              <a:cs typeface="+mn-cs"/>
            </a:endParaRPr>
          </a:p>
        </p:txBody>
      </p:sp>
      <p:grpSp>
        <p:nvGrpSpPr>
          <p:cNvPr id="113" name="Group 112"/>
          <p:cNvGrpSpPr/>
          <p:nvPr/>
        </p:nvGrpSpPr>
        <p:grpSpPr>
          <a:xfrm>
            <a:off x="792952" y="4910900"/>
            <a:ext cx="564064" cy="559734"/>
            <a:chOff x="7077147" y="4581860"/>
            <a:chExt cx="564064" cy="559734"/>
          </a:xfrm>
        </p:grpSpPr>
        <p:sp>
          <p:nvSpPr>
            <p:cNvPr id="115" name="Oval 114"/>
            <p:cNvSpPr/>
            <p:nvPr/>
          </p:nvSpPr>
          <p:spPr bwMode="gray">
            <a:xfrm>
              <a:off x="7077147" y="4581860"/>
              <a:ext cx="564064" cy="559734"/>
            </a:xfrm>
            <a:prstGeom prst="ellipse">
              <a:avLst/>
            </a:prstGeom>
            <a:solidFill>
              <a:srgbClr val="FFFFFF"/>
            </a:solidFill>
            <a:ln w="9525" cap="flat" cmpd="sng" algn="ctr">
              <a:solidFill>
                <a:srgbClr val="003781"/>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AutoShape 3"/>
            <p:cNvSpPr>
              <a:spLocks noChangeAspect="1" noChangeArrowheads="1" noTextEdit="1"/>
            </p:cNvSpPr>
            <p:nvPr/>
          </p:nvSpPr>
          <p:spPr bwMode="auto">
            <a:xfrm rot="1062185">
              <a:off x="7152452" y="4667211"/>
              <a:ext cx="413458" cy="41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Freeform 116"/>
            <p:cNvSpPr>
              <a:spLocks noEditPoints="1"/>
            </p:cNvSpPr>
            <p:nvPr/>
          </p:nvSpPr>
          <p:spPr bwMode="auto">
            <a:xfrm rot="1062185">
              <a:off x="7284469" y="4691952"/>
              <a:ext cx="149687" cy="361708"/>
            </a:xfrm>
            <a:custGeom>
              <a:avLst/>
              <a:gdLst>
                <a:gd name="T0" fmla="*/ 0 w 362"/>
                <a:gd name="T1" fmla="*/ 395 h 880"/>
                <a:gd name="T2" fmla="*/ 0 w 362"/>
                <a:gd name="T3" fmla="*/ 181 h 880"/>
                <a:gd name="T4" fmla="*/ 181 w 362"/>
                <a:gd name="T5" fmla="*/ 0 h 880"/>
                <a:gd name="T6" fmla="*/ 362 w 362"/>
                <a:gd name="T7" fmla="*/ 181 h 880"/>
                <a:gd name="T8" fmla="*/ 362 w 362"/>
                <a:gd name="T9" fmla="*/ 396 h 880"/>
                <a:gd name="T10" fmla="*/ 343 w 362"/>
                <a:gd name="T11" fmla="*/ 405 h 880"/>
                <a:gd name="T12" fmla="*/ 182 w 362"/>
                <a:gd name="T13" fmla="*/ 435 h 880"/>
                <a:gd name="T14" fmla="*/ 22 w 362"/>
                <a:gd name="T15" fmla="*/ 405 h 880"/>
                <a:gd name="T16" fmla="*/ 19 w 362"/>
                <a:gd name="T17" fmla="*/ 404 h 880"/>
                <a:gd name="T18" fmla="*/ 0 w 362"/>
                <a:gd name="T19" fmla="*/ 395 h 880"/>
                <a:gd name="T20" fmla="*/ 44 w 362"/>
                <a:gd name="T21" fmla="*/ 506 h 880"/>
                <a:gd name="T22" fmla="*/ 44 w 362"/>
                <a:gd name="T23" fmla="*/ 699 h 880"/>
                <a:gd name="T24" fmla="*/ 181 w 362"/>
                <a:gd name="T25" fmla="*/ 836 h 880"/>
                <a:gd name="T26" fmla="*/ 318 w 362"/>
                <a:gd name="T27" fmla="*/ 699 h 880"/>
                <a:gd name="T28" fmla="*/ 318 w 362"/>
                <a:gd name="T29" fmla="*/ 506 h 880"/>
                <a:gd name="T30" fmla="*/ 182 w 362"/>
                <a:gd name="T31" fmla="*/ 523 h 880"/>
                <a:gd name="T32" fmla="*/ 44 w 362"/>
                <a:gd name="T33" fmla="*/ 506 h 880"/>
                <a:gd name="T34" fmla="*/ 0 w 362"/>
                <a:gd name="T35" fmla="*/ 443 h 880"/>
                <a:gd name="T36" fmla="*/ 4 w 362"/>
                <a:gd name="T37" fmla="*/ 445 h 880"/>
                <a:gd name="T38" fmla="*/ 182 w 362"/>
                <a:gd name="T39" fmla="*/ 479 h 880"/>
                <a:gd name="T40" fmla="*/ 361 w 362"/>
                <a:gd name="T41" fmla="*/ 445 h 880"/>
                <a:gd name="T42" fmla="*/ 362 w 362"/>
                <a:gd name="T43" fmla="*/ 445 h 880"/>
                <a:gd name="T44" fmla="*/ 362 w 362"/>
                <a:gd name="T45" fmla="*/ 699 h 880"/>
                <a:gd name="T46" fmla="*/ 181 w 362"/>
                <a:gd name="T47" fmla="*/ 880 h 880"/>
                <a:gd name="T48" fmla="*/ 0 w 362"/>
                <a:gd name="T49" fmla="*/ 699 h 880"/>
                <a:gd name="T50" fmla="*/ 0 w 362"/>
                <a:gd name="T51" fmla="*/ 443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2" h="880">
                  <a:moveTo>
                    <a:pt x="0" y="395"/>
                  </a:moveTo>
                  <a:cubicBezTo>
                    <a:pt x="0" y="181"/>
                    <a:pt x="0" y="181"/>
                    <a:pt x="0" y="181"/>
                  </a:cubicBezTo>
                  <a:cubicBezTo>
                    <a:pt x="0" y="81"/>
                    <a:pt x="81" y="0"/>
                    <a:pt x="181" y="0"/>
                  </a:cubicBezTo>
                  <a:cubicBezTo>
                    <a:pt x="281" y="0"/>
                    <a:pt x="362" y="81"/>
                    <a:pt x="362" y="181"/>
                  </a:cubicBezTo>
                  <a:cubicBezTo>
                    <a:pt x="362" y="396"/>
                    <a:pt x="362" y="396"/>
                    <a:pt x="362" y="396"/>
                  </a:cubicBezTo>
                  <a:cubicBezTo>
                    <a:pt x="343" y="405"/>
                    <a:pt x="343" y="405"/>
                    <a:pt x="343" y="405"/>
                  </a:cubicBezTo>
                  <a:cubicBezTo>
                    <a:pt x="300" y="424"/>
                    <a:pt x="243" y="435"/>
                    <a:pt x="182" y="435"/>
                  </a:cubicBezTo>
                  <a:cubicBezTo>
                    <a:pt x="121" y="435"/>
                    <a:pt x="64" y="424"/>
                    <a:pt x="22" y="405"/>
                  </a:cubicBezTo>
                  <a:cubicBezTo>
                    <a:pt x="21" y="405"/>
                    <a:pt x="20" y="404"/>
                    <a:pt x="19" y="404"/>
                  </a:cubicBezTo>
                  <a:lnTo>
                    <a:pt x="0" y="395"/>
                  </a:lnTo>
                  <a:close/>
                  <a:moveTo>
                    <a:pt x="44" y="506"/>
                  </a:moveTo>
                  <a:cubicBezTo>
                    <a:pt x="44" y="699"/>
                    <a:pt x="44" y="699"/>
                    <a:pt x="44" y="699"/>
                  </a:cubicBezTo>
                  <a:cubicBezTo>
                    <a:pt x="44" y="775"/>
                    <a:pt x="106" y="836"/>
                    <a:pt x="181" y="836"/>
                  </a:cubicBezTo>
                  <a:cubicBezTo>
                    <a:pt x="256" y="836"/>
                    <a:pt x="318" y="775"/>
                    <a:pt x="318" y="699"/>
                  </a:cubicBezTo>
                  <a:cubicBezTo>
                    <a:pt x="318" y="506"/>
                    <a:pt x="318" y="506"/>
                    <a:pt x="318" y="506"/>
                  </a:cubicBezTo>
                  <a:cubicBezTo>
                    <a:pt x="276" y="517"/>
                    <a:pt x="230" y="523"/>
                    <a:pt x="182" y="523"/>
                  </a:cubicBezTo>
                  <a:cubicBezTo>
                    <a:pt x="134" y="523"/>
                    <a:pt x="86" y="517"/>
                    <a:pt x="44" y="506"/>
                  </a:cubicBezTo>
                  <a:moveTo>
                    <a:pt x="0" y="443"/>
                  </a:moveTo>
                  <a:cubicBezTo>
                    <a:pt x="1" y="444"/>
                    <a:pt x="3" y="445"/>
                    <a:pt x="4" y="445"/>
                  </a:cubicBezTo>
                  <a:cubicBezTo>
                    <a:pt x="52" y="467"/>
                    <a:pt x="115" y="479"/>
                    <a:pt x="182" y="479"/>
                  </a:cubicBezTo>
                  <a:cubicBezTo>
                    <a:pt x="249" y="479"/>
                    <a:pt x="313" y="467"/>
                    <a:pt x="361" y="445"/>
                  </a:cubicBezTo>
                  <a:cubicBezTo>
                    <a:pt x="361" y="445"/>
                    <a:pt x="361" y="445"/>
                    <a:pt x="362" y="445"/>
                  </a:cubicBezTo>
                  <a:cubicBezTo>
                    <a:pt x="362" y="699"/>
                    <a:pt x="362" y="699"/>
                    <a:pt x="362" y="699"/>
                  </a:cubicBezTo>
                  <a:cubicBezTo>
                    <a:pt x="362" y="799"/>
                    <a:pt x="281" y="880"/>
                    <a:pt x="181" y="880"/>
                  </a:cubicBezTo>
                  <a:cubicBezTo>
                    <a:pt x="81" y="880"/>
                    <a:pt x="0" y="799"/>
                    <a:pt x="0" y="699"/>
                  </a:cubicBezTo>
                  <a:cubicBezTo>
                    <a:pt x="0" y="443"/>
                    <a:pt x="0" y="443"/>
                    <a:pt x="0" y="443"/>
                  </a:cubicBezTo>
                  <a:close/>
                </a:path>
              </a:pathLst>
            </a:custGeom>
            <a:solidFill>
              <a:srgbClr val="0037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14" name="Rectangle 47"/>
          <p:cNvSpPr>
            <a:spLocks noChangeArrowheads="1"/>
          </p:cNvSpPr>
          <p:nvPr/>
        </p:nvSpPr>
        <p:spPr bwMode="auto">
          <a:xfrm>
            <a:off x="1512182" y="5036879"/>
            <a:ext cx="15228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003781"/>
                </a:solidFill>
                <a:effectLst/>
                <a:uLnTx/>
                <a:uFillTx/>
                <a:latin typeface="Henderson BCG Sans" panose="020B0502030402020204" pitchFamily="34" charset="0"/>
                <a:ea typeface="+mn-ea"/>
                <a:cs typeface="+mn-cs"/>
              </a:rPr>
              <a:t>Health care </a:t>
            </a:r>
            <a:endParaRPr kumimoji="0" lang="en-US" altLang="de-DE" sz="2400" b="1" i="0" u="none" strike="noStrike" kern="1200" cap="none" spc="0" normalizeH="0" baseline="0" noProof="0" dirty="0">
              <a:ln>
                <a:noFill/>
              </a:ln>
              <a:solidFill>
                <a:srgbClr val="003781"/>
              </a:solidFill>
              <a:effectLst/>
              <a:uLnTx/>
              <a:uFillTx/>
              <a:latin typeface="Arial" panose="020B0604020202020204" pitchFamily="34" charset="0"/>
              <a:ea typeface="+mn-ea"/>
              <a:cs typeface="+mn-cs"/>
            </a:endParaRPr>
          </a:p>
        </p:txBody>
      </p:sp>
      <p:grpSp>
        <p:nvGrpSpPr>
          <p:cNvPr id="119" name="Group 118"/>
          <p:cNvGrpSpPr/>
          <p:nvPr/>
        </p:nvGrpSpPr>
        <p:grpSpPr>
          <a:xfrm>
            <a:off x="792952" y="4283442"/>
            <a:ext cx="564064" cy="559734"/>
            <a:chOff x="6523914" y="5105581"/>
            <a:chExt cx="564064" cy="559734"/>
          </a:xfrm>
        </p:grpSpPr>
        <p:sp>
          <p:nvSpPr>
            <p:cNvPr id="121" name="Oval 120"/>
            <p:cNvSpPr/>
            <p:nvPr/>
          </p:nvSpPr>
          <p:spPr bwMode="gray">
            <a:xfrm>
              <a:off x="6523914" y="5105581"/>
              <a:ext cx="564064" cy="559734"/>
            </a:xfrm>
            <a:prstGeom prst="ellipse">
              <a:avLst/>
            </a:prstGeom>
            <a:solidFill>
              <a:srgbClr val="FFFFFF"/>
            </a:solidFill>
            <a:ln w="9525" cap="flat" cmpd="sng" algn="ctr">
              <a:solidFill>
                <a:srgbClr val="B2B2B2"/>
              </a:solidFill>
              <a:prstDash val="solid"/>
              <a:miter lim="800000"/>
              <a:headEnd type="none" w="lg" len="lg"/>
              <a:tailEnd type="none" w="lg" len="lg"/>
            </a:ln>
          </p:spPr>
          <p:txBody>
            <a:bodyPr tIns="91440" bIns="91440" rtlCol="0" anchor="ctr"/>
            <a:lstStyle/>
            <a:p>
              <a:pPr marL="0" marR="0" lvl="0" indent="0" algn="ctr" defTabSz="1219110" rtl="0" eaLnBrk="1" fontAlgn="auto" latinLnBrk="0" hangingPunct="1">
                <a:lnSpc>
                  <a:spcPct val="100000"/>
                </a:lnSpc>
                <a:spcBef>
                  <a:spcPts val="0"/>
                </a:spcBef>
                <a:spcAft>
                  <a:spcPts val="0"/>
                </a:spcAft>
                <a:buClr>
                  <a:srgbClr val="49648C"/>
                </a:buClr>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2" name="AutoShape 20"/>
            <p:cNvSpPr>
              <a:spLocks noChangeAspect="1" noChangeArrowheads="1" noTextEdit="1"/>
            </p:cNvSpPr>
            <p:nvPr/>
          </p:nvSpPr>
          <p:spPr bwMode="auto">
            <a:xfrm>
              <a:off x="6586589" y="5180670"/>
              <a:ext cx="436657" cy="43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Freeform 22"/>
            <p:cNvSpPr>
              <a:spLocks noEditPoints="1"/>
            </p:cNvSpPr>
            <p:nvPr/>
          </p:nvSpPr>
          <p:spPr bwMode="auto">
            <a:xfrm>
              <a:off x="6689772" y="5207593"/>
              <a:ext cx="230720" cy="381156"/>
            </a:xfrm>
            <a:custGeom>
              <a:avLst/>
              <a:gdLst>
                <a:gd name="T0" fmla="*/ 464 w 528"/>
                <a:gd name="T1" fmla="*/ 437 h 878"/>
                <a:gd name="T2" fmla="*/ 401 w 528"/>
                <a:gd name="T3" fmla="*/ 560 h 878"/>
                <a:gd name="T4" fmla="*/ 379 w 528"/>
                <a:gd name="T5" fmla="*/ 629 h 878"/>
                <a:gd name="T6" fmla="*/ 286 w 528"/>
                <a:gd name="T7" fmla="*/ 629 h 878"/>
                <a:gd name="T8" fmla="*/ 348 w 528"/>
                <a:gd name="T9" fmla="*/ 443 h 878"/>
                <a:gd name="T10" fmla="*/ 331 w 528"/>
                <a:gd name="T11" fmla="*/ 406 h 878"/>
                <a:gd name="T12" fmla="*/ 327 w 528"/>
                <a:gd name="T13" fmla="*/ 355 h 878"/>
                <a:gd name="T14" fmla="*/ 310 w 528"/>
                <a:gd name="T15" fmla="*/ 318 h 878"/>
                <a:gd name="T16" fmla="*/ 324 w 528"/>
                <a:gd name="T17" fmla="*/ 252 h 878"/>
                <a:gd name="T18" fmla="*/ 290 w 528"/>
                <a:gd name="T19" fmla="*/ 225 h 878"/>
                <a:gd name="T20" fmla="*/ 204 w 528"/>
                <a:gd name="T21" fmla="*/ 349 h 878"/>
                <a:gd name="T22" fmla="*/ 261 w 528"/>
                <a:gd name="T23" fmla="*/ 362 h 878"/>
                <a:gd name="T24" fmla="*/ 211 w 528"/>
                <a:gd name="T25" fmla="*/ 437 h 878"/>
                <a:gd name="T26" fmla="*/ 283 w 528"/>
                <a:gd name="T27" fmla="*/ 450 h 878"/>
                <a:gd name="T28" fmla="*/ 242 w 528"/>
                <a:gd name="T29" fmla="*/ 505 h 878"/>
                <a:gd name="T30" fmla="*/ 149 w 528"/>
                <a:gd name="T31" fmla="*/ 629 h 878"/>
                <a:gd name="T32" fmla="*/ 127 w 528"/>
                <a:gd name="T33" fmla="*/ 629 h 878"/>
                <a:gd name="T34" fmla="*/ 66 w 528"/>
                <a:gd name="T35" fmla="*/ 439 h 878"/>
                <a:gd name="T36" fmla="*/ 0 w 528"/>
                <a:gd name="T37" fmla="*/ 264 h 878"/>
                <a:gd name="T38" fmla="*/ 528 w 528"/>
                <a:gd name="T39" fmla="*/ 264 h 878"/>
                <a:gd name="T40" fmla="*/ 164 w 528"/>
                <a:gd name="T41" fmla="*/ 783 h 878"/>
                <a:gd name="T42" fmla="*/ 142 w 528"/>
                <a:gd name="T43" fmla="*/ 834 h 878"/>
                <a:gd name="T44" fmla="*/ 264 w 528"/>
                <a:gd name="T45" fmla="*/ 876 h 878"/>
                <a:gd name="T46" fmla="*/ 374 w 528"/>
                <a:gd name="T47" fmla="*/ 854 h 878"/>
                <a:gd name="T48" fmla="*/ 386 w 528"/>
                <a:gd name="T49" fmla="*/ 805 h 878"/>
                <a:gd name="T50" fmla="*/ 402 w 528"/>
                <a:gd name="T51" fmla="*/ 721 h 878"/>
                <a:gd name="T52" fmla="*/ 104 w 528"/>
                <a:gd name="T53" fmla="*/ 743 h 878"/>
                <a:gd name="T54" fmla="*/ 402 w 528"/>
                <a:gd name="T55" fmla="*/ 765 h 878"/>
                <a:gd name="T56" fmla="*/ 402 w 528"/>
                <a:gd name="T57" fmla="*/ 721 h 878"/>
                <a:gd name="T58" fmla="*/ 402 w 528"/>
                <a:gd name="T59" fmla="*/ 704 h 878"/>
                <a:gd name="T60" fmla="*/ 402 w 528"/>
                <a:gd name="T61" fmla="*/ 660 h 878"/>
                <a:gd name="T62" fmla="*/ 104 w 528"/>
                <a:gd name="T63" fmla="*/ 6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8" h="878">
                  <a:moveTo>
                    <a:pt x="528" y="264"/>
                  </a:moveTo>
                  <a:cubicBezTo>
                    <a:pt x="528" y="328"/>
                    <a:pt x="506" y="389"/>
                    <a:pt x="464" y="437"/>
                  </a:cubicBezTo>
                  <a:cubicBezTo>
                    <a:pt x="462" y="439"/>
                    <a:pt x="462" y="439"/>
                    <a:pt x="462" y="439"/>
                  </a:cubicBezTo>
                  <a:cubicBezTo>
                    <a:pt x="462" y="440"/>
                    <a:pt x="401" y="497"/>
                    <a:pt x="401" y="560"/>
                  </a:cubicBezTo>
                  <a:cubicBezTo>
                    <a:pt x="401" y="629"/>
                    <a:pt x="401" y="629"/>
                    <a:pt x="401" y="629"/>
                  </a:cubicBezTo>
                  <a:cubicBezTo>
                    <a:pt x="379" y="629"/>
                    <a:pt x="379" y="629"/>
                    <a:pt x="379" y="629"/>
                  </a:cubicBezTo>
                  <a:cubicBezTo>
                    <a:pt x="379" y="629"/>
                    <a:pt x="379" y="629"/>
                    <a:pt x="379" y="629"/>
                  </a:cubicBezTo>
                  <a:cubicBezTo>
                    <a:pt x="286" y="629"/>
                    <a:pt x="286" y="629"/>
                    <a:pt x="286" y="629"/>
                  </a:cubicBezTo>
                  <a:cubicBezTo>
                    <a:pt x="286" y="513"/>
                    <a:pt x="286" y="513"/>
                    <a:pt x="286" y="513"/>
                  </a:cubicBezTo>
                  <a:cubicBezTo>
                    <a:pt x="348" y="443"/>
                    <a:pt x="348" y="443"/>
                    <a:pt x="348" y="443"/>
                  </a:cubicBezTo>
                  <a:cubicBezTo>
                    <a:pt x="354" y="436"/>
                    <a:pt x="355" y="427"/>
                    <a:pt x="351" y="419"/>
                  </a:cubicBezTo>
                  <a:cubicBezTo>
                    <a:pt x="348" y="411"/>
                    <a:pt x="340" y="406"/>
                    <a:pt x="331" y="406"/>
                  </a:cubicBezTo>
                  <a:cubicBezTo>
                    <a:pt x="280" y="406"/>
                    <a:pt x="280" y="406"/>
                    <a:pt x="280" y="406"/>
                  </a:cubicBezTo>
                  <a:cubicBezTo>
                    <a:pt x="327" y="355"/>
                    <a:pt x="327" y="355"/>
                    <a:pt x="327" y="355"/>
                  </a:cubicBezTo>
                  <a:cubicBezTo>
                    <a:pt x="332" y="348"/>
                    <a:pt x="334" y="339"/>
                    <a:pt x="330" y="331"/>
                  </a:cubicBezTo>
                  <a:cubicBezTo>
                    <a:pt x="327" y="323"/>
                    <a:pt x="319" y="318"/>
                    <a:pt x="310" y="318"/>
                  </a:cubicBezTo>
                  <a:cubicBezTo>
                    <a:pt x="270" y="318"/>
                    <a:pt x="270" y="318"/>
                    <a:pt x="270" y="318"/>
                  </a:cubicBezTo>
                  <a:cubicBezTo>
                    <a:pt x="324" y="252"/>
                    <a:pt x="324" y="252"/>
                    <a:pt x="324" y="252"/>
                  </a:cubicBezTo>
                  <a:cubicBezTo>
                    <a:pt x="331" y="243"/>
                    <a:pt x="330" y="229"/>
                    <a:pt x="320" y="221"/>
                  </a:cubicBezTo>
                  <a:cubicBezTo>
                    <a:pt x="311" y="214"/>
                    <a:pt x="297" y="215"/>
                    <a:pt x="290" y="225"/>
                  </a:cubicBezTo>
                  <a:cubicBezTo>
                    <a:pt x="207" y="326"/>
                    <a:pt x="207" y="326"/>
                    <a:pt x="207" y="326"/>
                  </a:cubicBezTo>
                  <a:cubicBezTo>
                    <a:pt x="201" y="333"/>
                    <a:pt x="200" y="342"/>
                    <a:pt x="204" y="349"/>
                  </a:cubicBezTo>
                  <a:cubicBezTo>
                    <a:pt x="208" y="357"/>
                    <a:pt x="215" y="362"/>
                    <a:pt x="224" y="362"/>
                  </a:cubicBezTo>
                  <a:cubicBezTo>
                    <a:pt x="261" y="362"/>
                    <a:pt x="261" y="362"/>
                    <a:pt x="261" y="362"/>
                  </a:cubicBezTo>
                  <a:cubicBezTo>
                    <a:pt x="215" y="414"/>
                    <a:pt x="215" y="414"/>
                    <a:pt x="215" y="414"/>
                  </a:cubicBezTo>
                  <a:cubicBezTo>
                    <a:pt x="209" y="420"/>
                    <a:pt x="208" y="429"/>
                    <a:pt x="211" y="437"/>
                  </a:cubicBezTo>
                  <a:cubicBezTo>
                    <a:pt x="215" y="445"/>
                    <a:pt x="223" y="450"/>
                    <a:pt x="231" y="450"/>
                  </a:cubicBezTo>
                  <a:cubicBezTo>
                    <a:pt x="283" y="450"/>
                    <a:pt x="283" y="450"/>
                    <a:pt x="283" y="450"/>
                  </a:cubicBezTo>
                  <a:cubicBezTo>
                    <a:pt x="247" y="490"/>
                    <a:pt x="247" y="490"/>
                    <a:pt x="247" y="490"/>
                  </a:cubicBezTo>
                  <a:cubicBezTo>
                    <a:pt x="244" y="494"/>
                    <a:pt x="242" y="499"/>
                    <a:pt x="242" y="505"/>
                  </a:cubicBezTo>
                  <a:cubicBezTo>
                    <a:pt x="242" y="629"/>
                    <a:pt x="242" y="629"/>
                    <a:pt x="242" y="629"/>
                  </a:cubicBezTo>
                  <a:cubicBezTo>
                    <a:pt x="149" y="629"/>
                    <a:pt x="149" y="629"/>
                    <a:pt x="149" y="629"/>
                  </a:cubicBezTo>
                  <a:cubicBezTo>
                    <a:pt x="149" y="629"/>
                    <a:pt x="149" y="629"/>
                    <a:pt x="149" y="629"/>
                  </a:cubicBezTo>
                  <a:cubicBezTo>
                    <a:pt x="127" y="629"/>
                    <a:pt x="127" y="629"/>
                    <a:pt x="127" y="629"/>
                  </a:cubicBezTo>
                  <a:cubicBezTo>
                    <a:pt x="127" y="560"/>
                    <a:pt x="127" y="560"/>
                    <a:pt x="127" y="560"/>
                  </a:cubicBezTo>
                  <a:cubicBezTo>
                    <a:pt x="127" y="497"/>
                    <a:pt x="66" y="440"/>
                    <a:pt x="66" y="439"/>
                  </a:cubicBezTo>
                  <a:cubicBezTo>
                    <a:pt x="64" y="437"/>
                    <a:pt x="64" y="437"/>
                    <a:pt x="64" y="437"/>
                  </a:cubicBezTo>
                  <a:cubicBezTo>
                    <a:pt x="22" y="389"/>
                    <a:pt x="0" y="328"/>
                    <a:pt x="0" y="264"/>
                  </a:cubicBezTo>
                  <a:cubicBezTo>
                    <a:pt x="0" y="119"/>
                    <a:pt x="118" y="0"/>
                    <a:pt x="264" y="0"/>
                  </a:cubicBezTo>
                  <a:cubicBezTo>
                    <a:pt x="410" y="0"/>
                    <a:pt x="528" y="119"/>
                    <a:pt x="528" y="264"/>
                  </a:cubicBezTo>
                  <a:close/>
                  <a:moveTo>
                    <a:pt x="364" y="783"/>
                  </a:moveTo>
                  <a:cubicBezTo>
                    <a:pt x="164" y="783"/>
                    <a:pt x="164" y="783"/>
                    <a:pt x="164" y="783"/>
                  </a:cubicBezTo>
                  <a:cubicBezTo>
                    <a:pt x="152" y="783"/>
                    <a:pt x="142" y="793"/>
                    <a:pt x="142" y="805"/>
                  </a:cubicBezTo>
                  <a:cubicBezTo>
                    <a:pt x="142" y="834"/>
                    <a:pt x="142" y="834"/>
                    <a:pt x="142" y="834"/>
                  </a:cubicBezTo>
                  <a:cubicBezTo>
                    <a:pt x="142" y="843"/>
                    <a:pt x="147" y="850"/>
                    <a:pt x="154" y="854"/>
                  </a:cubicBezTo>
                  <a:cubicBezTo>
                    <a:pt x="205" y="878"/>
                    <a:pt x="253" y="876"/>
                    <a:pt x="264" y="876"/>
                  </a:cubicBezTo>
                  <a:cubicBezTo>
                    <a:pt x="266" y="876"/>
                    <a:pt x="270" y="876"/>
                    <a:pt x="276" y="876"/>
                  </a:cubicBezTo>
                  <a:cubicBezTo>
                    <a:pt x="296" y="876"/>
                    <a:pt x="334" y="873"/>
                    <a:pt x="374" y="854"/>
                  </a:cubicBezTo>
                  <a:cubicBezTo>
                    <a:pt x="381" y="850"/>
                    <a:pt x="386" y="843"/>
                    <a:pt x="386" y="834"/>
                  </a:cubicBezTo>
                  <a:cubicBezTo>
                    <a:pt x="386" y="805"/>
                    <a:pt x="386" y="805"/>
                    <a:pt x="386" y="805"/>
                  </a:cubicBezTo>
                  <a:cubicBezTo>
                    <a:pt x="386" y="793"/>
                    <a:pt x="376" y="783"/>
                    <a:pt x="364" y="783"/>
                  </a:cubicBezTo>
                  <a:close/>
                  <a:moveTo>
                    <a:pt x="402" y="721"/>
                  </a:moveTo>
                  <a:cubicBezTo>
                    <a:pt x="126" y="721"/>
                    <a:pt x="126" y="721"/>
                    <a:pt x="126" y="721"/>
                  </a:cubicBezTo>
                  <a:cubicBezTo>
                    <a:pt x="114" y="721"/>
                    <a:pt x="104" y="731"/>
                    <a:pt x="104" y="743"/>
                  </a:cubicBezTo>
                  <a:cubicBezTo>
                    <a:pt x="104" y="755"/>
                    <a:pt x="114" y="765"/>
                    <a:pt x="126" y="765"/>
                  </a:cubicBezTo>
                  <a:cubicBezTo>
                    <a:pt x="402" y="765"/>
                    <a:pt x="402" y="765"/>
                    <a:pt x="402" y="765"/>
                  </a:cubicBezTo>
                  <a:cubicBezTo>
                    <a:pt x="414" y="765"/>
                    <a:pt x="424" y="755"/>
                    <a:pt x="424" y="743"/>
                  </a:cubicBezTo>
                  <a:cubicBezTo>
                    <a:pt x="424" y="731"/>
                    <a:pt x="414" y="721"/>
                    <a:pt x="402" y="721"/>
                  </a:cubicBezTo>
                  <a:close/>
                  <a:moveTo>
                    <a:pt x="126" y="704"/>
                  </a:moveTo>
                  <a:cubicBezTo>
                    <a:pt x="402" y="704"/>
                    <a:pt x="402" y="704"/>
                    <a:pt x="402" y="704"/>
                  </a:cubicBezTo>
                  <a:cubicBezTo>
                    <a:pt x="414" y="704"/>
                    <a:pt x="424" y="694"/>
                    <a:pt x="424" y="682"/>
                  </a:cubicBezTo>
                  <a:cubicBezTo>
                    <a:pt x="424" y="670"/>
                    <a:pt x="414" y="660"/>
                    <a:pt x="402" y="660"/>
                  </a:cubicBezTo>
                  <a:cubicBezTo>
                    <a:pt x="126" y="660"/>
                    <a:pt x="126" y="660"/>
                    <a:pt x="126" y="660"/>
                  </a:cubicBezTo>
                  <a:cubicBezTo>
                    <a:pt x="114" y="660"/>
                    <a:pt x="104" y="670"/>
                    <a:pt x="104" y="682"/>
                  </a:cubicBezTo>
                  <a:cubicBezTo>
                    <a:pt x="104" y="694"/>
                    <a:pt x="114" y="704"/>
                    <a:pt x="126" y="704"/>
                  </a:cubicBezTo>
                  <a:close/>
                </a:path>
              </a:pathLst>
            </a:custGeom>
            <a:solidFill>
              <a:srgbClr val="C0C6D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20" name="Rectangle 53"/>
          <p:cNvSpPr>
            <a:spLocks noChangeArrowheads="1"/>
          </p:cNvSpPr>
          <p:nvPr/>
        </p:nvSpPr>
        <p:spPr bwMode="auto">
          <a:xfrm>
            <a:off x="1512182" y="4409421"/>
            <a:ext cx="920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2000" b="1" i="0" u="none" strike="noStrike" kern="1200" cap="none" spc="0" normalizeH="0" baseline="0" noProof="0" dirty="0">
                <a:ln>
                  <a:noFill/>
                </a:ln>
                <a:solidFill>
                  <a:srgbClr val="B2B2B2"/>
                </a:solidFill>
                <a:effectLst/>
                <a:uLnTx/>
                <a:uFillTx/>
                <a:latin typeface="Henderson BCG Sans" panose="020B0502030402020204" pitchFamily="34" charset="0"/>
                <a:ea typeface="+mn-ea"/>
                <a:cs typeface="+mn-cs"/>
              </a:rPr>
              <a:t>Energy </a:t>
            </a:r>
            <a:endParaRPr kumimoji="0" lang="en-US" altLang="de-DE" sz="2400" b="1" i="0" u="none" strike="noStrike" kern="1200" cap="none" spc="0" normalizeH="0" baseline="0" noProof="0" dirty="0">
              <a:ln>
                <a:noFill/>
              </a:ln>
              <a:solidFill>
                <a:srgbClr val="B2B2B2"/>
              </a:solidFill>
              <a:effectLst/>
              <a:uLnTx/>
              <a:uFillTx/>
              <a:ea typeface="+mn-ea"/>
              <a:cs typeface="+mn-cs"/>
            </a:endParaRPr>
          </a:p>
        </p:txBody>
      </p:sp>
      <p:pic>
        <p:nvPicPr>
          <p:cNvPr id="99" name="Picture 9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
        <p:nvSpPr>
          <p:cNvPr id="127" name="Title 3"/>
          <p:cNvSpPr txBox="1">
            <a:spLocks/>
          </p:cNvSpPr>
          <p:nvPr/>
        </p:nvSpPr>
        <p:spPr>
          <a:xfrm>
            <a:off x="507934" y="515937"/>
            <a:ext cx="10672963" cy="514351"/>
          </a:xfrm>
          <a:prstGeom prst="rect">
            <a:avLst/>
          </a:prstGeom>
        </p:spPr>
        <p:txBody>
          <a:bodyPr vert="horz" wrap="square" lIns="0" tIns="36000" rIns="0" bIns="0" rtlCol="0" anchor="t">
            <a:noAutofit/>
          </a:bodyPr>
          <a:lstStyle>
            <a:lvl1pPr algn="l" defTabSz="1219170" rtl="0" eaLnBrk="1" latinLnBrk="0" hangingPunct="1">
              <a:spcBef>
                <a:spcPct val="0"/>
              </a:spcBef>
              <a:buNone/>
              <a:defRPr sz="3000" b="1" kern="1200" cap="all" baseline="0">
                <a:solidFill>
                  <a:schemeClr val="tx2"/>
                </a:solidFill>
                <a:latin typeface="+mj-lt"/>
                <a:ea typeface="+mj-ea"/>
                <a:cs typeface="+mj-cs"/>
              </a:defRPr>
            </a:lvl1pPr>
          </a:lstStyle>
          <a:p>
            <a:r>
              <a:rPr lang="en-GB" sz="3100" dirty="0"/>
              <a:t>“</a:t>
            </a:r>
            <a:r>
              <a:rPr lang="en-GB" dirty="0"/>
              <a:t>Digital </a:t>
            </a:r>
            <a:r>
              <a:rPr lang="en-GB" dirty="0" smtClean="0"/>
              <a:t>first” </a:t>
            </a:r>
            <a:r>
              <a:rPr lang="en-GB" dirty="0"/>
              <a:t>– Insurance vs. Healthcare where do we Stand?</a:t>
            </a:r>
            <a:endParaRPr lang="en-GB" sz="2000" dirty="0"/>
          </a:p>
        </p:txBody>
      </p:sp>
      <p:sp>
        <p:nvSpPr>
          <p:cNvPr id="133" name="Datumsplatzhalter 1"/>
          <p:cNvSpPr>
            <a:spLocks noGrp="1"/>
          </p:cNvSpPr>
          <p:nvPr>
            <p:ph type="dt" sz="half" idx="20"/>
          </p:nvPr>
        </p:nvSpPr>
        <p:spPr>
          <a:xfrm>
            <a:off x="1692008" y="6494399"/>
            <a:ext cx="1306854" cy="123112"/>
          </a:xfrm>
        </p:spPr>
        <p:txBody>
          <a:bodyPr/>
          <a:lstStyle/>
          <a:p>
            <a:fld id="{517B20AE-A3AD-48AB-9CC9-BF4B9099D221}" type="datetime5">
              <a:rPr lang="en-US" smtClean="0"/>
              <a:t>17-Feb-20</a:t>
            </a:fld>
            <a:endParaRPr lang="en-GB" dirty="0"/>
          </a:p>
        </p:txBody>
      </p:sp>
    </p:spTree>
    <p:extLst>
      <p:ext uri="{BB962C8B-B14F-4D97-AF65-F5344CB8AC3E}">
        <p14:creationId xmlns:p14="http://schemas.microsoft.com/office/powerpoint/2010/main" val="105556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7"/>
                                        </p:tgtEl>
                                      </p:cBhvr>
                                    </p:animEffect>
                                    <p:set>
                                      <p:cBhvr>
                                        <p:cTn id="7" dur="1" fill="hold">
                                          <p:stCondLst>
                                            <p:cond delay="499"/>
                                          </p:stCondLst>
                                        </p:cTn>
                                        <p:tgtEl>
                                          <p:spTgt spid="10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8"/>
                                        </p:tgtEl>
                                      </p:cBhvr>
                                    </p:animEffect>
                                    <p:set>
                                      <p:cBhvr>
                                        <p:cTn id="10" dur="1" fill="hold">
                                          <p:stCondLst>
                                            <p:cond delay="499"/>
                                          </p:stCondLst>
                                        </p:cTn>
                                        <p:tgtEl>
                                          <p:spTgt spid="10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82"/>
                                        </p:tgtEl>
                                      </p:cBhvr>
                                    </p:animEffect>
                                    <p:set>
                                      <p:cBhvr>
                                        <p:cTn id="19" dur="1" fill="hold">
                                          <p:stCondLst>
                                            <p:cond delay="499"/>
                                          </p:stCondLst>
                                        </p:cTn>
                                        <p:tgtEl>
                                          <p:spTgt spid="8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83"/>
                                        </p:tgtEl>
                                      </p:cBhvr>
                                    </p:animEffect>
                                    <p:set>
                                      <p:cBhvr>
                                        <p:cTn id="22" dur="1" fill="hold">
                                          <p:stCondLst>
                                            <p:cond delay="499"/>
                                          </p:stCondLst>
                                        </p:cTn>
                                        <p:tgtEl>
                                          <p:spTgt spid="8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8"/>
                                        </p:tgtEl>
                                      </p:cBhvr>
                                    </p:animEffect>
                                    <p:set>
                                      <p:cBhvr>
                                        <p:cTn id="31" dur="1" fill="hold">
                                          <p:stCondLst>
                                            <p:cond delay="499"/>
                                          </p:stCondLst>
                                        </p:cTn>
                                        <p:tgtEl>
                                          <p:spTgt spid="8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89"/>
                                        </p:tgtEl>
                                      </p:cBhvr>
                                    </p:animEffect>
                                    <p:set>
                                      <p:cBhvr>
                                        <p:cTn id="34" dur="1" fill="hold">
                                          <p:stCondLst>
                                            <p:cond delay="499"/>
                                          </p:stCondLst>
                                        </p:cTn>
                                        <p:tgtEl>
                                          <p:spTgt spid="8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0"/>
                                        </p:tgtEl>
                                      </p:cBhvr>
                                    </p:animEffect>
                                    <p:set>
                                      <p:cBhvr>
                                        <p:cTn id="43" dur="1" fill="hold">
                                          <p:stCondLst>
                                            <p:cond delay="499"/>
                                          </p:stCondLst>
                                        </p:cTn>
                                        <p:tgtEl>
                                          <p:spTgt spid="100"/>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01"/>
                                        </p:tgtEl>
                                      </p:cBhvr>
                                    </p:animEffect>
                                    <p:set>
                                      <p:cBhvr>
                                        <p:cTn id="46" dur="1" fill="hold">
                                          <p:stCondLst>
                                            <p:cond delay="499"/>
                                          </p:stCondLst>
                                        </p:cTn>
                                        <p:tgtEl>
                                          <p:spTgt spid="10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9"/>
                                        </p:tgtEl>
                                      </p:cBhvr>
                                    </p:animEffect>
                                    <p:set>
                                      <p:cBhvr>
                                        <p:cTn id="55" dur="1" fill="hold">
                                          <p:stCondLst>
                                            <p:cond delay="499"/>
                                          </p:stCondLst>
                                        </p:cTn>
                                        <p:tgtEl>
                                          <p:spTgt spid="119"/>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20"/>
                                        </p:tgtEl>
                                      </p:cBhvr>
                                    </p:animEffect>
                                    <p:set>
                                      <p:cBhvr>
                                        <p:cTn id="58" dur="1" fill="hold">
                                          <p:stCondLst>
                                            <p:cond delay="499"/>
                                          </p:stCondLst>
                                        </p:cTn>
                                        <p:tgtEl>
                                          <p:spTgt spid="1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13"/>
                                        </p:tgtEl>
                                      </p:cBhvr>
                                    </p:animEffect>
                                    <p:set>
                                      <p:cBhvr>
                                        <p:cTn id="67" dur="1" fill="hold">
                                          <p:stCondLst>
                                            <p:cond delay="499"/>
                                          </p:stCondLst>
                                        </p:cTn>
                                        <p:tgtEl>
                                          <p:spTgt spid="113"/>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14"/>
                                        </p:tgtEl>
                                      </p:cBhvr>
                                    </p:animEffect>
                                    <p:set>
                                      <p:cBhvr>
                                        <p:cTn id="70" dur="1" fill="hold">
                                          <p:stCondLst>
                                            <p:cond delay="499"/>
                                          </p:stCondLst>
                                        </p:cTn>
                                        <p:tgtEl>
                                          <p:spTgt spid="11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94"/>
                                        </p:tgtEl>
                                      </p:cBhvr>
                                    </p:animEffect>
                                    <p:set>
                                      <p:cBhvr>
                                        <p:cTn id="79" dur="1" fill="hold">
                                          <p:stCondLst>
                                            <p:cond delay="499"/>
                                          </p:stCondLst>
                                        </p:cTn>
                                        <p:tgtEl>
                                          <p:spTgt spid="94"/>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95"/>
                                        </p:tgtEl>
                                      </p:cBhvr>
                                    </p:animEffect>
                                    <p:set>
                                      <p:cBhvr>
                                        <p:cTn id="82" dur="1" fill="hold">
                                          <p:stCondLst>
                                            <p:cond delay="499"/>
                                          </p:stCondLst>
                                        </p:cTn>
                                        <p:tgtEl>
                                          <p:spTgt spid="9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9" grpId="0"/>
      <p:bldP spid="95" grpId="0"/>
      <p:bldP spid="101" grpId="0"/>
      <p:bldP spid="108" grpId="0"/>
      <p:bldP spid="114" grpId="0"/>
      <p:bldP spid="1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a:blip r:embed="rId3"/>
          <a:stretch>
            <a:fillRect/>
          </a:stretch>
        </p:blipFill>
        <p:spPr>
          <a:xfrm>
            <a:off x="0" y="4387"/>
            <a:ext cx="8650974" cy="768163"/>
          </a:xfrm>
          <a:prstGeom prst="rect">
            <a:avLst/>
          </a:prstGeom>
        </p:spPr>
      </p:pic>
      <p:grpSp>
        <p:nvGrpSpPr>
          <p:cNvPr id="125" name="Group 124"/>
          <p:cNvGrpSpPr/>
          <p:nvPr/>
        </p:nvGrpSpPr>
        <p:grpSpPr>
          <a:xfrm>
            <a:off x="3665510" y="1413570"/>
            <a:ext cx="5008256" cy="5018118"/>
            <a:chOff x="3591872" y="1049883"/>
            <a:chExt cx="5008256" cy="5018118"/>
          </a:xfrm>
        </p:grpSpPr>
        <p:sp>
          <p:nvSpPr>
            <p:cNvPr id="132" name="Freeform 81">
              <a:extLst>
                <a:ext uri="{FF2B5EF4-FFF2-40B4-BE49-F238E27FC236}">
                  <a16:creationId xmlns:a16="http://schemas.microsoft.com/office/drawing/2014/main" id="{FBC8ADC5-D67A-477F-9AFD-C7C10598A442}"/>
                </a:ext>
              </a:extLst>
            </p:cNvPr>
            <p:cNvSpPr>
              <a:spLocks/>
            </p:cNvSpPr>
            <p:nvPr/>
          </p:nvSpPr>
          <p:spPr bwMode="auto">
            <a:xfrm>
              <a:off x="3591872" y="2755454"/>
              <a:ext cx="1252067" cy="1833732"/>
            </a:xfrm>
            <a:custGeom>
              <a:avLst/>
              <a:gdLst>
                <a:gd name="T0" fmla="*/ 66 w 197"/>
                <a:gd name="T1" fmla="*/ 290 h 290"/>
                <a:gd name="T2" fmla="*/ 56 w 197"/>
                <a:gd name="T3" fmla="*/ 267 h 290"/>
                <a:gd name="T4" fmla="*/ 3 w 197"/>
                <a:gd name="T5" fmla="*/ 139 h 290"/>
                <a:gd name="T6" fmla="*/ 3 w 197"/>
                <a:gd name="T7" fmla="*/ 115 h 290"/>
                <a:gd name="T8" fmla="*/ 38 w 197"/>
                <a:gd name="T9" fmla="*/ 31 h 290"/>
                <a:gd name="T10" fmla="*/ 129 w 197"/>
                <a:gd name="T11" fmla="*/ 0 h 290"/>
                <a:gd name="T12" fmla="*/ 175 w 197"/>
                <a:gd name="T13" fmla="*/ 78 h 290"/>
                <a:gd name="T14" fmla="*/ 154 w 197"/>
                <a:gd name="T15" fmla="*/ 127 h 290"/>
                <a:gd name="T16" fmla="*/ 197 w 197"/>
                <a:gd name="T17" fmla="*/ 230 h 290"/>
                <a:gd name="T18" fmla="*/ 115 w 197"/>
                <a:gd name="T19" fmla="*/ 207 h 290"/>
                <a:gd name="T20" fmla="*/ 109 w 197"/>
                <a:gd name="T21" fmla="*/ 205 h 290"/>
                <a:gd name="T22" fmla="*/ 106 w 197"/>
                <a:gd name="T23" fmla="*/ 211 h 290"/>
                <a:gd name="T24" fmla="*/ 66 w 197"/>
                <a:gd name="T25"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290">
                  <a:moveTo>
                    <a:pt x="66" y="290"/>
                  </a:moveTo>
                  <a:lnTo>
                    <a:pt x="56" y="267"/>
                  </a:lnTo>
                  <a:lnTo>
                    <a:pt x="3" y="139"/>
                  </a:lnTo>
                  <a:cubicBezTo>
                    <a:pt x="0" y="131"/>
                    <a:pt x="0" y="123"/>
                    <a:pt x="3" y="115"/>
                  </a:cubicBezTo>
                  <a:lnTo>
                    <a:pt x="38" y="31"/>
                  </a:lnTo>
                  <a:lnTo>
                    <a:pt x="129" y="0"/>
                  </a:lnTo>
                  <a:lnTo>
                    <a:pt x="175" y="78"/>
                  </a:lnTo>
                  <a:lnTo>
                    <a:pt x="154" y="127"/>
                  </a:lnTo>
                  <a:lnTo>
                    <a:pt x="197" y="230"/>
                  </a:lnTo>
                  <a:lnTo>
                    <a:pt x="115" y="207"/>
                  </a:lnTo>
                  <a:lnTo>
                    <a:pt x="109" y="205"/>
                  </a:lnTo>
                  <a:lnTo>
                    <a:pt x="106" y="211"/>
                  </a:lnTo>
                  <a:lnTo>
                    <a:pt x="66" y="290"/>
                  </a:lnTo>
                </a:path>
              </a:pathLst>
            </a:custGeom>
            <a:solidFill>
              <a:srgbClr val="FFE200"/>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mj-lt"/>
              </a:endParaRPr>
            </a:p>
          </p:txBody>
        </p:sp>
        <p:sp>
          <p:nvSpPr>
            <p:cNvPr id="133" name="Freeform 82">
              <a:extLst>
                <a:ext uri="{FF2B5EF4-FFF2-40B4-BE49-F238E27FC236}">
                  <a16:creationId xmlns:a16="http://schemas.microsoft.com/office/drawing/2014/main" id="{F32FF929-5514-4FD6-92AF-A55320913AA9}"/>
                </a:ext>
              </a:extLst>
            </p:cNvPr>
            <p:cNvSpPr>
              <a:spLocks/>
            </p:cNvSpPr>
            <p:nvPr/>
          </p:nvSpPr>
          <p:spPr bwMode="auto">
            <a:xfrm>
              <a:off x="4055231" y="4165255"/>
              <a:ext cx="1626700" cy="1597121"/>
            </a:xfrm>
            <a:custGeom>
              <a:avLst/>
              <a:gdLst>
                <a:gd name="T0" fmla="*/ 203 w 255"/>
                <a:gd name="T1" fmla="*/ 251 h 251"/>
                <a:gd name="T2" fmla="*/ 181 w 255"/>
                <a:gd name="T3" fmla="*/ 242 h 251"/>
                <a:gd name="T4" fmla="*/ 53 w 255"/>
                <a:gd name="T5" fmla="*/ 189 h 251"/>
                <a:gd name="T6" fmla="*/ 36 w 255"/>
                <a:gd name="T7" fmla="*/ 172 h 251"/>
                <a:gd name="T8" fmla="*/ 0 w 255"/>
                <a:gd name="T9" fmla="*/ 85 h 251"/>
                <a:gd name="T10" fmla="*/ 44 w 255"/>
                <a:gd name="T11" fmla="*/ 0 h 251"/>
                <a:gd name="T12" fmla="*/ 131 w 255"/>
                <a:gd name="T13" fmla="*/ 25 h 251"/>
                <a:gd name="T14" fmla="*/ 151 w 255"/>
                <a:gd name="T15" fmla="*/ 74 h 251"/>
                <a:gd name="T16" fmla="*/ 255 w 255"/>
                <a:gd name="T17" fmla="*/ 117 h 251"/>
                <a:gd name="T18" fmla="*/ 180 w 255"/>
                <a:gd name="T19" fmla="*/ 158 h 251"/>
                <a:gd name="T20" fmla="*/ 175 w 255"/>
                <a:gd name="T21" fmla="*/ 161 h 251"/>
                <a:gd name="T22" fmla="*/ 177 w 255"/>
                <a:gd name="T23" fmla="*/ 167 h 251"/>
                <a:gd name="T24" fmla="*/ 203 w 255"/>
                <a:gd name="T25"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51">
                  <a:moveTo>
                    <a:pt x="203" y="251"/>
                  </a:moveTo>
                  <a:lnTo>
                    <a:pt x="181" y="242"/>
                  </a:lnTo>
                  <a:lnTo>
                    <a:pt x="53" y="189"/>
                  </a:lnTo>
                  <a:cubicBezTo>
                    <a:pt x="45" y="186"/>
                    <a:pt x="39" y="180"/>
                    <a:pt x="36" y="172"/>
                  </a:cubicBezTo>
                  <a:lnTo>
                    <a:pt x="0" y="85"/>
                  </a:lnTo>
                  <a:lnTo>
                    <a:pt x="44" y="0"/>
                  </a:lnTo>
                  <a:lnTo>
                    <a:pt x="131" y="25"/>
                  </a:lnTo>
                  <a:lnTo>
                    <a:pt x="151" y="74"/>
                  </a:lnTo>
                  <a:lnTo>
                    <a:pt x="255" y="117"/>
                  </a:lnTo>
                  <a:lnTo>
                    <a:pt x="180" y="158"/>
                  </a:lnTo>
                  <a:lnTo>
                    <a:pt x="175" y="161"/>
                  </a:lnTo>
                  <a:lnTo>
                    <a:pt x="177" y="167"/>
                  </a:lnTo>
                  <a:lnTo>
                    <a:pt x="203" y="251"/>
                  </a:lnTo>
                </a:path>
              </a:pathLst>
            </a:custGeom>
            <a:solidFill>
              <a:srgbClr val="D9126B"/>
            </a:solidFill>
            <a:ln>
              <a:noFill/>
            </a:ln>
            <a:effectLst>
              <a:innerShdw dist="63500">
                <a:prstClr val="black">
                  <a:alpha val="3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mj-lt"/>
              </a:endParaRPr>
            </a:p>
          </p:txBody>
        </p:sp>
        <p:sp>
          <p:nvSpPr>
            <p:cNvPr id="134" name="Freeform 83">
              <a:extLst>
                <a:ext uri="{FF2B5EF4-FFF2-40B4-BE49-F238E27FC236}">
                  <a16:creationId xmlns:a16="http://schemas.microsoft.com/office/drawing/2014/main" id="{1B323F54-AC61-4D01-88FA-EEA554859FE1}"/>
                </a:ext>
              </a:extLst>
            </p:cNvPr>
            <p:cNvSpPr>
              <a:spLocks/>
            </p:cNvSpPr>
            <p:nvPr/>
          </p:nvSpPr>
          <p:spPr bwMode="auto">
            <a:xfrm>
              <a:off x="5287581" y="4806078"/>
              <a:ext cx="1833732" cy="1261923"/>
            </a:xfrm>
            <a:custGeom>
              <a:avLst/>
              <a:gdLst>
                <a:gd name="T0" fmla="*/ 289 w 289"/>
                <a:gd name="T1" fmla="*/ 133 h 199"/>
                <a:gd name="T2" fmla="*/ 268 w 289"/>
                <a:gd name="T3" fmla="*/ 142 h 199"/>
                <a:gd name="T4" fmla="*/ 140 w 289"/>
                <a:gd name="T5" fmla="*/ 195 h 199"/>
                <a:gd name="T6" fmla="*/ 116 w 289"/>
                <a:gd name="T7" fmla="*/ 195 h 199"/>
                <a:gd name="T8" fmla="*/ 29 w 289"/>
                <a:gd name="T9" fmla="*/ 159 h 199"/>
                <a:gd name="T10" fmla="*/ 0 w 289"/>
                <a:gd name="T11" fmla="*/ 68 h 199"/>
                <a:gd name="T12" fmla="*/ 80 w 289"/>
                <a:gd name="T13" fmla="*/ 24 h 199"/>
                <a:gd name="T14" fmla="*/ 128 w 289"/>
                <a:gd name="T15" fmla="*/ 44 h 199"/>
                <a:gd name="T16" fmla="*/ 234 w 289"/>
                <a:gd name="T17" fmla="*/ 0 h 199"/>
                <a:gd name="T18" fmla="*/ 209 w 289"/>
                <a:gd name="T19" fmla="*/ 83 h 199"/>
                <a:gd name="T20" fmla="*/ 207 w 289"/>
                <a:gd name="T21" fmla="*/ 89 h 199"/>
                <a:gd name="T22" fmla="*/ 212 w 289"/>
                <a:gd name="T23" fmla="*/ 92 h 199"/>
                <a:gd name="T24" fmla="*/ 289 w 289"/>
                <a:gd name="T25"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9" h="199">
                  <a:moveTo>
                    <a:pt x="289" y="133"/>
                  </a:moveTo>
                  <a:lnTo>
                    <a:pt x="268" y="142"/>
                  </a:lnTo>
                  <a:lnTo>
                    <a:pt x="140" y="195"/>
                  </a:lnTo>
                  <a:cubicBezTo>
                    <a:pt x="132" y="199"/>
                    <a:pt x="124" y="199"/>
                    <a:pt x="116" y="195"/>
                  </a:cubicBezTo>
                  <a:lnTo>
                    <a:pt x="29" y="159"/>
                  </a:lnTo>
                  <a:lnTo>
                    <a:pt x="0" y="68"/>
                  </a:lnTo>
                  <a:lnTo>
                    <a:pt x="80" y="24"/>
                  </a:lnTo>
                  <a:lnTo>
                    <a:pt x="128" y="44"/>
                  </a:lnTo>
                  <a:lnTo>
                    <a:pt x="234" y="0"/>
                  </a:lnTo>
                  <a:lnTo>
                    <a:pt x="209" y="83"/>
                  </a:lnTo>
                  <a:lnTo>
                    <a:pt x="207" y="89"/>
                  </a:lnTo>
                  <a:lnTo>
                    <a:pt x="212" y="92"/>
                  </a:lnTo>
                  <a:lnTo>
                    <a:pt x="289" y="133"/>
                  </a:lnTo>
                  <a:close/>
                </a:path>
              </a:pathLst>
            </a:custGeom>
            <a:solidFill>
              <a:srgbClr val="FE7600"/>
            </a:solidFill>
            <a:ln>
              <a:noFill/>
            </a:ln>
            <a:effectLst>
              <a:innerShdw dist="63500">
                <a:prstClr val="black">
                  <a:alpha val="3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mj-lt"/>
              </a:endParaRPr>
            </a:p>
          </p:txBody>
        </p:sp>
        <p:sp>
          <p:nvSpPr>
            <p:cNvPr id="135" name="Freeform 84">
              <a:extLst>
                <a:ext uri="{FF2B5EF4-FFF2-40B4-BE49-F238E27FC236}">
                  <a16:creationId xmlns:a16="http://schemas.microsoft.com/office/drawing/2014/main" id="{2F9B7069-C3AF-4E72-8134-1F94B7FA02ED}"/>
                </a:ext>
              </a:extLst>
            </p:cNvPr>
            <p:cNvSpPr>
              <a:spLocks/>
            </p:cNvSpPr>
            <p:nvPr/>
          </p:nvSpPr>
          <p:spPr bwMode="auto">
            <a:xfrm>
              <a:off x="6717100" y="3977941"/>
              <a:ext cx="1587265" cy="1626700"/>
            </a:xfrm>
            <a:custGeom>
              <a:avLst/>
              <a:gdLst>
                <a:gd name="T0" fmla="*/ 250 w 250"/>
                <a:gd name="T1" fmla="*/ 51 h 256"/>
                <a:gd name="T2" fmla="*/ 241 w 250"/>
                <a:gd name="T3" fmla="*/ 74 h 256"/>
                <a:gd name="T4" fmla="*/ 188 w 250"/>
                <a:gd name="T5" fmla="*/ 202 h 256"/>
                <a:gd name="T6" fmla="*/ 171 w 250"/>
                <a:gd name="T7" fmla="*/ 219 h 256"/>
                <a:gd name="T8" fmla="*/ 82 w 250"/>
                <a:gd name="T9" fmla="*/ 256 h 256"/>
                <a:gd name="T10" fmla="*/ 0 w 250"/>
                <a:gd name="T11" fmla="*/ 211 h 256"/>
                <a:gd name="T12" fmla="*/ 27 w 250"/>
                <a:gd name="T13" fmla="*/ 122 h 256"/>
                <a:gd name="T14" fmla="*/ 72 w 250"/>
                <a:gd name="T15" fmla="*/ 104 h 256"/>
                <a:gd name="T16" fmla="*/ 115 w 250"/>
                <a:gd name="T17" fmla="*/ 0 h 256"/>
                <a:gd name="T18" fmla="*/ 157 w 250"/>
                <a:gd name="T19" fmla="*/ 74 h 256"/>
                <a:gd name="T20" fmla="*/ 160 w 250"/>
                <a:gd name="T21" fmla="*/ 80 h 256"/>
                <a:gd name="T22" fmla="*/ 166 w 250"/>
                <a:gd name="T23" fmla="*/ 78 h 256"/>
                <a:gd name="T24" fmla="*/ 250 w 250"/>
                <a:gd name="T25" fmla="*/ 5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6">
                  <a:moveTo>
                    <a:pt x="250" y="51"/>
                  </a:moveTo>
                  <a:lnTo>
                    <a:pt x="241" y="74"/>
                  </a:lnTo>
                  <a:lnTo>
                    <a:pt x="188" y="202"/>
                  </a:lnTo>
                  <a:cubicBezTo>
                    <a:pt x="184" y="210"/>
                    <a:pt x="179" y="216"/>
                    <a:pt x="171" y="219"/>
                  </a:cubicBezTo>
                  <a:lnTo>
                    <a:pt x="82" y="256"/>
                  </a:lnTo>
                  <a:lnTo>
                    <a:pt x="0" y="211"/>
                  </a:lnTo>
                  <a:lnTo>
                    <a:pt x="27" y="122"/>
                  </a:lnTo>
                  <a:lnTo>
                    <a:pt x="72" y="104"/>
                  </a:lnTo>
                  <a:lnTo>
                    <a:pt x="115" y="0"/>
                  </a:lnTo>
                  <a:lnTo>
                    <a:pt x="157" y="74"/>
                  </a:lnTo>
                  <a:lnTo>
                    <a:pt x="160" y="80"/>
                  </a:lnTo>
                  <a:lnTo>
                    <a:pt x="166" y="78"/>
                  </a:lnTo>
                  <a:lnTo>
                    <a:pt x="250" y="51"/>
                  </a:lnTo>
                  <a:close/>
                </a:path>
              </a:pathLst>
            </a:custGeom>
            <a:solidFill>
              <a:srgbClr val="013D4D">
                <a:lumMod val="75000"/>
                <a:lumOff val="25000"/>
              </a:srgbClr>
            </a:solidFill>
            <a:ln>
              <a:noFill/>
            </a:ln>
            <a:effectLst>
              <a:innerShdw dist="63500">
                <a:prstClr val="black">
                  <a:alpha val="3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mj-lt"/>
              </a:endParaRPr>
            </a:p>
          </p:txBody>
        </p:sp>
        <p:sp>
          <p:nvSpPr>
            <p:cNvPr id="136" name="Freeform 85">
              <a:extLst>
                <a:ext uri="{FF2B5EF4-FFF2-40B4-BE49-F238E27FC236}">
                  <a16:creationId xmlns:a16="http://schemas.microsoft.com/office/drawing/2014/main" id="{449CFDF3-B6C1-4868-9F2A-5C25806B7BF7}"/>
                </a:ext>
              </a:extLst>
            </p:cNvPr>
            <p:cNvSpPr>
              <a:spLocks/>
            </p:cNvSpPr>
            <p:nvPr/>
          </p:nvSpPr>
          <p:spPr bwMode="auto">
            <a:xfrm>
              <a:off x="7338205" y="2538561"/>
              <a:ext cx="1261923" cy="1833732"/>
            </a:xfrm>
            <a:custGeom>
              <a:avLst/>
              <a:gdLst>
                <a:gd name="T0" fmla="*/ 134 w 199"/>
                <a:gd name="T1" fmla="*/ 0 h 288"/>
                <a:gd name="T2" fmla="*/ 143 w 199"/>
                <a:gd name="T3" fmla="*/ 20 h 288"/>
                <a:gd name="T4" fmla="*/ 196 w 199"/>
                <a:gd name="T5" fmla="*/ 148 h 288"/>
                <a:gd name="T6" fmla="*/ 196 w 199"/>
                <a:gd name="T7" fmla="*/ 172 h 288"/>
                <a:gd name="T8" fmla="*/ 160 w 199"/>
                <a:gd name="T9" fmla="*/ 259 h 288"/>
                <a:gd name="T10" fmla="*/ 69 w 199"/>
                <a:gd name="T11" fmla="*/ 288 h 288"/>
                <a:gd name="T12" fmla="*/ 25 w 199"/>
                <a:gd name="T13" fmla="*/ 208 h 288"/>
                <a:gd name="T14" fmla="*/ 45 w 199"/>
                <a:gd name="T15" fmla="*/ 160 h 288"/>
                <a:gd name="T16" fmla="*/ 0 w 199"/>
                <a:gd name="T17" fmla="*/ 53 h 288"/>
                <a:gd name="T18" fmla="*/ 83 w 199"/>
                <a:gd name="T19" fmla="*/ 79 h 288"/>
                <a:gd name="T20" fmla="*/ 89 w 199"/>
                <a:gd name="T21" fmla="*/ 81 h 288"/>
                <a:gd name="T22" fmla="*/ 92 w 199"/>
                <a:gd name="T23" fmla="*/ 76 h 288"/>
                <a:gd name="T24" fmla="*/ 134 w 199"/>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88">
                  <a:moveTo>
                    <a:pt x="134" y="0"/>
                  </a:moveTo>
                  <a:lnTo>
                    <a:pt x="143" y="20"/>
                  </a:lnTo>
                  <a:lnTo>
                    <a:pt x="196" y="148"/>
                  </a:lnTo>
                  <a:cubicBezTo>
                    <a:pt x="199" y="156"/>
                    <a:pt x="199" y="164"/>
                    <a:pt x="196" y="172"/>
                  </a:cubicBezTo>
                  <a:lnTo>
                    <a:pt x="160" y="259"/>
                  </a:lnTo>
                  <a:lnTo>
                    <a:pt x="69" y="288"/>
                  </a:lnTo>
                  <a:lnTo>
                    <a:pt x="25" y="208"/>
                  </a:lnTo>
                  <a:lnTo>
                    <a:pt x="45" y="160"/>
                  </a:lnTo>
                  <a:lnTo>
                    <a:pt x="0" y="53"/>
                  </a:lnTo>
                  <a:lnTo>
                    <a:pt x="83" y="79"/>
                  </a:lnTo>
                  <a:lnTo>
                    <a:pt x="89" y="81"/>
                  </a:lnTo>
                  <a:lnTo>
                    <a:pt x="92" y="76"/>
                  </a:lnTo>
                  <a:lnTo>
                    <a:pt x="134" y="0"/>
                  </a:lnTo>
                  <a:close/>
                </a:path>
              </a:pathLst>
            </a:custGeom>
            <a:solidFill>
              <a:srgbClr val="854D82"/>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mj-lt"/>
              </a:endParaRPr>
            </a:p>
          </p:txBody>
        </p:sp>
        <p:sp>
          <p:nvSpPr>
            <p:cNvPr id="137" name="Freeform 86">
              <a:extLst>
                <a:ext uri="{FF2B5EF4-FFF2-40B4-BE49-F238E27FC236}">
                  <a16:creationId xmlns:a16="http://schemas.microsoft.com/office/drawing/2014/main" id="{8FF9C8A7-7219-45B2-919A-4820735BD8DA}"/>
                </a:ext>
              </a:extLst>
            </p:cNvPr>
            <p:cNvSpPr>
              <a:spLocks/>
            </p:cNvSpPr>
            <p:nvPr/>
          </p:nvSpPr>
          <p:spPr bwMode="auto">
            <a:xfrm>
              <a:off x="6500207" y="1355508"/>
              <a:ext cx="1636556" cy="1587265"/>
            </a:xfrm>
            <a:custGeom>
              <a:avLst/>
              <a:gdLst>
                <a:gd name="T0" fmla="*/ 57 w 259"/>
                <a:gd name="T1" fmla="*/ 0 h 250"/>
                <a:gd name="T2" fmla="*/ 77 w 259"/>
                <a:gd name="T3" fmla="*/ 9 h 250"/>
                <a:gd name="T4" fmla="*/ 205 w 259"/>
                <a:gd name="T5" fmla="*/ 62 h 250"/>
                <a:gd name="T6" fmla="*/ 222 w 259"/>
                <a:gd name="T7" fmla="*/ 79 h 250"/>
                <a:gd name="T8" fmla="*/ 259 w 259"/>
                <a:gd name="T9" fmla="*/ 169 h 250"/>
                <a:gd name="T10" fmla="*/ 214 w 259"/>
                <a:gd name="T11" fmla="*/ 250 h 250"/>
                <a:gd name="T12" fmla="*/ 125 w 259"/>
                <a:gd name="T13" fmla="*/ 222 h 250"/>
                <a:gd name="T14" fmla="*/ 106 w 259"/>
                <a:gd name="T15" fmla="*/ 177 h 250"/>
                <a:gd name="T16" fmla="*/ 0 w 259"/>
                <a:gd name="T17" fmla="*/ 133 h 250"/>
                <a:gd name="T18" fmla="*/ 77 w 259"/>
                <a:gd name="T19" fmla="*/ 93 h 250"/>
                <a:gd name="T20" fmla="*/ 82 w 259"/>
                <a:gd name="T21" fmla="*/ 90 h 250"/>
                <a:gd name="T22" fmla="*/ 81 w 259"/>
                <a:gd name="T23" fmla="*/ 84 h 250"/>
                <a:gd name="T24" fmla="*/ 57 w 259"/>
                <a:gd name="T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250">
                  <a:moveTo>
                    <a:pt x="57" y="0"/>
                  </a:moveTo>
                  <a:lnTo>
                    <a:pt x="77" y="9"/>
                  </a:lnTo>
                  <a:lnTo>
                    <a:pt x="205" y="62"/>
                  </a:lnTo>
                  <a:cubicBezTo>
                    <a:pt x="213" y="65"/>
                    <a:pt x="218" y="71"/>
                    <a:pt x="222" y="79"/>
                  </a:cubicBezTo>
                  <a:lnTo>
                    <a:pt x="259" y="169"/>
                  </a:lnTo>
                  <a:lnTo>
                    <a:pt x="214" y="250"/>
                  </a:lnTo>
                  <a:lnTo>
                    <a:pt x="125" y="222"/>
                  </a:lnTo>
                  <a:lnTo>
                    <a:pt x="106" y="177"/>
                  </a:lnTo>
                  <a:lnTo>
                    <a:pt x="0" y="133"/>
                  </a:lnTo>
                  <a:lnTo>
                    <a:pt x="77" y="93"/>
                  </a:lnTo>
                  <a:lnTo>
                    <a:pt x="82" y="90"/>
                  </a:lnTo>
                  <a:lnTo>
                    <a:pt x="81" y="84"/>
                  </a:lnTo>
                  <a:lnTo>
                    <a:pt x="57" y="0"/>
                  </a:lnTo>
                </a:path>
              </a:pathLst>
            </a:custGeom>
            <a:solidFill>
              <a:srgbClr val="00A891"/>
            </a:solidFill>
            <a:ln>
              <a:noFill/>
            </a:ln>
            <a:effectLst>
              <a:innerShdw dist="63500">
                <a:prstClr val="black">
                  <a:alpha val="3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mj-lt"/>
              </a:endParaRPr>
            </a:p>
          </p:txBody>
        </p:sp>
        <p:sp>
          <p:nvSpPr>
            <p:cNvPr id="138" name="Freeform 87">
              <a:extLst>
                <a:ext uri="{FF2B5EF4-FFF2-40B4-BE49-F238E27FC236}">
                  <a16:creationId xmlns:a16="http://schemas.microsoft.com/office/drawing/2014/main" id="{8907470F-8E75-4D81-9051-5CE50CB7A367}"/>
                </a:ext>
              </a:extLst>
            </p:cNvPr>
            <p:cNvSpPr>
              <a:spLocks/>
            </p:cNvSpPr>
            <p:nvPr/>
          </p:nvSpPr>
          <p:spPr bwMode="auto">
            <a:xfrm>
              <a:off x="3877773" y="1523104"/>
              <a:ext cx="1606983" cy="1606983"/>
            </a:xfrm>
            <a:custGeom>
              <a:avLst/>
              <a:gdLst>
                <a:gd name="T0" fmla="*/ 231 w 253"/>
                <a:gd name="T1" fmla="*/ 129 h 253"/>
                <a:gd name="T2" fmla="*/ 179 w 253"/>
                <a:gd name="T3" fmla="*/ 150 h 253"/>
                <a:gd name="T4" fmla="*/ 137 w 253"/>
                <a:gd name="T5" fmla="*/ 253 h 253"/>
                <a:gd name="T6" fmla="*/ 94 w 253"/>
                <a:gd name="T7" fmla="*/ 181 h 253"/>
                <a:gd name="T8" fmla="*/ 91 w 253"/>
                <a:gd name="T9" fmla="*/ 175 h 253"/>
                <a:gd name="T10" fmla="*/ 85 w 253"/>
                <a:gd name="T11" fmla="*/ 177 h 253"/>
                <a:gd name="T12" fmla="*/ 0 w 253"/>
                <a:gd name="T13" fmla="*/ 206 h 253"/>
                <a:gd name="T14" fmla="*/ 11 w 253"/>
                <a:gd name="T15" fmla="*/ 180 h 253"/>
                <a:gd name="T16" fmla="*/ 64 w 253"/>
                <a:gd name="T17" fmla="*/ 52 h 253"/>
                <a:gd name="T18" fmla="*/ 81 w 253"/>
                <a:gd name="T19" fmla="*/ 35 h 253"/>
                <a:gd name="T20" fmla="*/ 165 w 253"/>
                <a:gd name="T21" fmla="*/ 0 h 253"/>
                <a:gd name="T22" fmla="*/ 253 w 253"/>
                <a:gd name="T23" fmla="*/ 43 h 253"/>
                <a:gd name="T24" fmla="*/ 231 w 253"/>
                <a:gd name="T25" fmla="*/ 12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53">
                  <a:moveTo>
                    <a:pt x="231" y="129"/>
                  </a:moveTo>
                  <a:lnTo>
                    <a:pt x="179" y="150"/>
                  </a:lnTo>
                  <a:lnTo>
                    <a:pt x="137" y="253"/>
                  </a:lnTo>
                  <a:lnTo>
                    <a:pt x="94" y="181"/>
                  </a:lnTo>
                  <a:lnTo>
                    <a:pt x="91" y="175"/>
                  </a:lnTo>
                  <a:lnTo>
                    <a:pt x="85" y="177"/>
                  </a:lnTo>
                  <a:lnTo>
                    <a:pt x="0" y="206"/>
                  </a:lnTo>
                  <a:lnTo>
                    <a:pt x="11" y="180"/>
                  </a:lnTo>
                  <a:lnTo>
                    <a:pt x="64" y="52"/>
                  </a:lnTo>
                  <a:cubicBezTo>
                    <a:pt x="67" y="44"/>
                    <a:pt x="73" y="38"/>
                    <a:pt x="81" y="35"/>
                  </a:cubicBezTo>
                  <a:lnTo>
                    <a:pt x="165" y="0"/>
                  </a:lnTo>
                  <a:lnTo>
                    <a:pt x="253" y="43"/>
                  </a:lnTo>
                  <a:lnTo>
                    <a:pt x="231" y="129"/>
                  </a:lnTo>
                </a:path>
              </a:pathLst>
            </a:custGeom>
            <a:solidFill>
              <a:srgbClr val="B1DB15"/>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mj-lt"/>
              </a:endParaRPr>
            </a:p>
          </p:txBody>
        </p:sp>
        <p:sp>
          <p:nvSpPr>
            <p:cNvPr id="139" name="Freeform 88">
              <a:extLst>
                <a:ext uri="{FF2B5EF4-FFF2-40B4-BE49-F238E27FC236}">
                  <a16:creationId xmlns:a16="http://schemas.microsoft.com/office/drawing/2014/main" id="{A8AB97A3-4DC3-4857-AFAA-80283B0B5F0C}"/>
                </a:ext>
              </a:extLst>
            </p:cNvPr>
            <p:cNvSpPr>
              <a:spLocks/>
            </p:cNvSpPr>
            <p:nvPr/>
          </p:nvSpPr>
          <p:spPr bwMode="auto">
            <a:xfrm>
              <a:off x="5050970" y="1049883"/>
              <a:ext cx="1853449" cy="1252067"/>
            </a:xfrm>
            <a:custGeom>
              <a:avLst/>
              <a:gdLst>
                <a:gd name="T0" fmla="*/ 177 w 292"/>
                <a:gd name="T1" fmla="*/ 4 h 197"/>
                <a:gd name="T2" fmla="*/ 267 w 292"/>
                <a:gd name="T3" fmla="*/ 41 h 197"/>
                <a:gd name="T4" fmla="*/ 292 w 292"/>
                <a:gd name="T5" fmla="*/ 130 h 197"/>
                <a:gd name="T6" fmla="*/ 210 w 292"/>
                <a:gd name="T7" fmla="*/ 174 h 197"/>
                <a:gd name="T8" fmla="*/ 165 w 292"/>
                <a:gd name="T9" fmla="*/ 155 h 197"/>
                <a:gd name="T10" fmla="*/ 64 w 292"/>
                <a:gd name="T11" fmla="*/ 197 h 197"/>
                <a:gd name="T12" fmla="*/ 85 w 292"/>
                <a:gd name="T13" fmla="*/ 116 h 197"/>
                <a:gd name="T14" fmla="*/ 87 w 292"/>
                <a:gd name="T15" fmla="*/ 110 h 197"/>
                <a:gd name="T16" fmla="*/ 81 w 292"/>
                <a:gd name="T17" fmla="*/ 107 h 197"/>
                <a:gd name="T18" fmla="*/ 0 w 292"/>
                <a:gd name="T19" fmla="*/ 67 h 197"/>
                <a:gd name="T20" fmla="*/ 25 w 292"/>
                <a:gd name="T21" fmla="*/ 57 h 197"/>
                <a:gd name="T22" fmla="*/ 153 w 292"/>
                <a:gd name="T23" fmla="*/ 4 h 197"/>
                <a:gd name="T24" fmla="*/ 177 w 292"/>
                <a:gd name="T25" fmla="*/ 4 h 197"/>
                <a:gd name="T26" fmla="*/ 177 w 292"/>
                <a:gd name="T27" fmla="*/ 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197">
                  <a:moveTo>
                    <a:pt x="177" y="4"/>
                  </a:moveTo>
                  <a:lnTo>
                    <a:pt x="267" y="41"/>
                  </a:lnTo>
                  <a:lnTo>
                    <a:pt x="292" y="130"/>
                  </a:lnTo>
                  <a:lnTo>
                    <a:pt x="210" y="174"/>
                  </a:lnTo>
                  <a:lnTo>
                    <a:pt x="165" y="155"/>
                  </a:lnTo>
                  <a:lnTo>
                    <a:pt x="64" y="197"/>
                  </a:lnTo>
                  <a:lnTo>
                    <a:pt x="85" y="116"/>
                  </a:lnTo>
                  <a:lnTo>
                    <a:pt x="87" y="110"/>
                  </a:lnTo>
                  <a:lnTo>
                    <a:pt x="81" y="107"/>
                  </a:lnTo>
                  <a:lnTo>
                    <a:pt x="0" y="67"/>
                  </a:lnTo>
                  <a:lnTo>
                    <a:pt x="25" y="57"/>
                  </a:lnTo>
                  <a:lnTo>
                    <a:pt x="153" y="4"/>
                  </a:lnTo>
                  <a:cubicBezTo>
                    <a:pt x="161" y="0"/>
                    <a:pt x="169" y="0"/>
                    <a:pt x="177" y="4"/>
                  </a:cubicBezTo>
                  <a:lnTo>
                    <a:pt x="177" y="4"/>
                  </a:lnTo>
                </a:path>
              </a:pathLst>
            </a:custGeom>
            <a:solidFill>
              <a:srgbClr val="013D4D"/>
            </a:solidFill>
            <a:ln>
              <a:noFill/>
            </a:ln>
            <a:effectLst>
              <a:innerShdw dist="63500">
                <a:prstClr val="black">
                  <a:alpha val="30000"/>
                </a:prstClr>
              </a:inn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mj-lt"/>
              </a:endParaRPr>
            </a:p>
          </p:txBody>
        </p:sp>
        <p:sp>
          <p:nvSpPr>
            <p:cNvPr id="143" name="Rectangle 142">
              <a:extLst>
                <a:ext uri="{FF2B5EF4-FFF2-40B4-BE49-F238E27FC236}">
                  <a16:creationId xmlns:a16="http://schemas.microsoft.com/office/drawing/2014/main" id="{95B6FE6E-40C5-4603-AF6B-AFAC798BE34F}"/>
                </a:ext>
              </a:extLst>
            </p:cNvPr>
            <p:cNvSpPr/>
            <p:nvPr/>
          </p:nvSpPr>
          <p:spPr>
            <a:xfrm>
              <a:off x="7408106" y="2028405"/>
              <a:ext cx="184731" cy="338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mj-lt"/>
              </a:endParaRPr>
            </a:p>
          </p:txBody>
        </p:sp>
      </p:grpSp>
      <p:sp>
        <p:nvSpPr>
          <p:cNvPr id="174" name="Freeform 782"/>
          <p:cNvSpPr>
            <a:spLocks noEditPoints="1"/>
          </p:cNvSpPr>
          <p:nvPr/>
        </p:nvSpPr>
        <p:spPr bwMode="auto">
          <a:xfrm>
            <a:off x="5817201" y="1609370"/>
            <a:ext cx="715502" cy="71606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w="3175">
            <a:solidFill>
              <a:schemeClr val="bg1"/>
            </a:solidFill>
          </a:ln>
          <a:extLst/>
        </p:spPr>
        <p:txBody>
          <a:bodyPr/>
          <a:lstStyle/>
          <a:p>
            <a:pPr defTabSz="914309">
              <a:defRPr/>
            </a:pPr>
            <a:endParaRPr lang="en-GB" sz="1800">
              <a:solidFill>
                <a:srgbClr val="000000"/>
              </a:solidFill>
              <a:latin typeface="Arial"/>
              <a:ea typeface="Verdana" panose="020B0604030504040204" pitchFamily="34" charset="0"/>
              <a:cs typeface="Verdana" panose="020B0604030504040204" pitchFamily="34" charset="0"/>
            </a:endParaRPr>
          </a:p>
        </p:txBody>
      </p:sp>
      <p:sp>
        <p:nvSpPr>
          <p:cNvPr id="175" name="Freeform 783"/>
          <p:cNvSpPr>
            <a:spLocks noEditPoints="1"/>
          </p:cNvSpPr>
          <p:nvPr/>
        </p:nvSpPr>
        <p:spPr bwMode="auto">
          <a:xfrm>
            <a:off x="6052295" y="1769769"/>
            <a:ext cx="294378" cy="404816"/>
          </a:xfrm>
          <a:custGeom>
            <a:avLst/>
            <a:gdLst>
              <a:gd name="T0" fmla="*/ 216 w 216"/>
              <a:gd name="T1" fmla="*/ 277 h 320"/>
              <a:gd name="T2" fmla="*/ 195 w 216"/>
              <a:gd name="T3" fmla="*/ 277 h 320"/>
              <a:gd name="T4" fmla="*/ 184 w 216"/>
              <a:gd name="T5" fmla="*/ 245 h 320"/>
              <a:gd name="T6" fmla="*/ 173 w 216"/>
              <a:gd name="T7" fmla="*/ 266 h 320"/>
              <a:gd name="T8" fmla="*/ 152 w 216"/>
              <a:gd name="T9" fmla="*/ 266 h 320"/>
              <a:gd name="T10" fmla="*/ 141 w 216"/>
              <a:gd name="T11" fmla="*/ 224 h 320"/>
              <a:gd name="T12" fmla="*/ 131 w 216"/>
              <a:gd name="T13" fmla="*/ 266 h 320"/>
              <a:gd name="T14" fmla="*/ 109 w 216"/>
              <a:gd name="T15" fmla="*/ 266 h 320"/>
              <a:gd name="T16" fmla="*/ 99 w 216"/>
              <a:gd name="T17" fmla="*/ 160 h 320"/>
              <a:gd name="T18" fmla="*/ 88 w 216"/>
              <a:gd name="T19" fmla="*/ 298 h 320"/>
              <a:gd name="T20" fmla="*/ 82 w 216"/>
              <a:gd name="T21" fmla="*/ 312 h 320"/>
              <a:gd name="T22" fmla="*/ 53 w 216"/>
              <a:gd name="T23" fmla="*/ 275 h 320"/>
              <a:gd name="T24" fmla="*/ 31 w 216"/>
              <a:gd name="T25" fmla="*/ 256 h 320"/>
              <a:gd name="T26" fmla="*/ 25 w 216"/>
              <a:gd name="T27" fmla="*/ 260 h 320"/>
              <a:gd name="T28" fmla="*/ 32 w 216"/>
              <a:gd name="T29" fmla="*/ 284 h 320"/>
              <a:gd name="T30" fmla="*/ 36 w 216"/>
              <a:gd name="T31" fmla="*/ 319 h 320"/>
              <a:gd name="T32" fmla="*/ 22 w 216"/>
              <a:gd name="T33" fmla="*/ 314 h 320"/>
              <a:gd name="T34" fmla="*/ 5 w 216"/>
              <a:gd name="T35" fmla="*/ 252 h 320"/>
              <a:gd name="T36" fmla="*/ 49 w 216"/>
              <a:gd name="T37" fmla="*/ 239 h 320"/>
              <a:gd name="T38" fmla="*/ 67 w 216"/>
              <a:gd name="T39" fmla="*/ 170 h 320"/>
              <a:gd name="T40" fmla="*/ 131 w 216"/>
              <a:gd name="T41" fmla="*/ 170 h 320"/>
              <a:gd name="T42" fmla="*/ 141 w 216"/>
              <a:gd name="T43" fmla="*/ 202 h 320"/>
              <a:gd name="T44" fmla="*/ 184 w 216"/>
              <a:gd name="T45" fmla="*/ 224 h 320"/>
              <a:gd name="T46" fmla="*/ 24 w 216"/>
              <a:gd name="T47" fmla="*/ 42 h 320"/>
              <a:gd name="T48" fmla="*/ 24 w 216"/>
              <a:gd name="T49" fmla="*/ 0 h 320"/>
              <a:gd name="T50" fmla="*/ 24 w 216"/>
              <a:gd name="T51" fmla="*/ 42 h 320"/>
              <a:gd name="T52" fmla="*/ 120 w 216"/>
              <a:gd name="T53" fmla="*/ 21 h 320"/>
              <a:gd name="T54" fmla="*/ 78 w 216"/>
              <a:gd name="T55" fmla="*/ 21 h 320"/>
              <a:gd name="T56" fmla="*/ 173 w 216"/>
              <a:gd name="T57" fmla="*/ 42 h 320"/>
              <a:gd name="T58" fmla="*/ 173 w 216"/>
              <a:gd name="T59" fmla="*/ 0 h 320"/>
              <a:gd name="T60" fmla="*/ 173 w 216"/>
              <a:gd name="T61" fmla="*/ 42 h 320"/>
              <a:gd name="T62" fmla="*/ 45 w 216"/>
              <a:gd name="T63" fmla="*/ 96 h 320"/>
              <a:gd name="T64" fmla="*/ 3 w 216"/>
              <a:gd name="T65" fmla="*/ 96 h 320"/>
              <a:gd name="T66" fmla="*/ 24 w 216"/>
              <a:gd name="T67" fmla="*/ 191 h 320"/>
              <a:gd name="T68" fmla="*/ 24 w 216"/>
              <a:gd name="T69" fmla="*/ 149 h 320"/>
              <a:gd name="T70" fmla="*/ 24 w 216"/>
              <a:gd name="T71" fmla="*/ 191 h 320"/>
              <a:gd name="T72" fmla="*/ 120 w 216"/>
              <a:gd name="T73" fmla="*/ 96 h 320"/>
              <a:gd name="T74" fmla="*/ 78 w 216"/>
              <a:gd name="T75" fmla="*/ 96 h 320"/>
              <a:gd name="T76" fmla="*/ 173 w 216"/>
              <a:gd name="T77" fmla="*/ 117 h 320"/>
              <a:gd name="T78" fmla="*/ 173 w 216"/>
              <a:gd name="T79" fmla="*/ 75 h 320"/>
              <a:gd name="T80" fmla="*/ 173 w 216"/>
              <a:gd name="T81" fmla="*/ 117 h 320"/>
              <a:gd name="T82" fmla="*/ 194 w 216"/>
              <a:gd name="T83" fmla="*/ 170 h 320"/>
              <a:gd name="T84" fmla="*/ 152 w 216"/>
              <a:gd name="T85" fmla="*/ 17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320">
                <a:moveTo>
                  <a:pt x="216" y="256"/>
                </a:moveTo>
                <a:cubicBezTo>
                  <a:pt x="216" y="277"/>
                  <a:pt x="216" y="277"/>
                  <a:pt x="216" y="277"/>
                </a:cubicBezTo>
                <a:cubicBezTo>
                  <a:pt x="216" y="283"/>
                  <a:pt x="211" y="288"/>
                  <a:pt x="205" y="288"/>
                </a:cubicBezTo>
                <a:cubicBezTo>
                  <a:pt x="199" y="288"/>
                  <a:pt x="195" y="283"/>
                  <a:pt x="195" y="277"/>
                </a:cubicBezTo>
                <a:cubicBezTo>
                  <a:pt x="195" y="256"/>
                  <a:pt x="195" y="256"/>
                  <a:pt x="195" y="256"/>
                </a:cubicBezTo>
                <a:cubicBezTo>
                  <a:pt x="195" y="250"/>
                  <a:pt x="190" y="245"/>
                  <a:pt x="184" y="245"/>
                </a:cubicBezTo>
                <a:cubicBezTo>
                  <a:pt x="178" y="245"/>
                  <a:pt x="173" y="250"/>
                  <a:pt x="173" y="256"/>
                </a:cubicBezTo>
                <a:cubicBezTo>
                  <a:pt x="173" y="266"/>
                  <a:pt x="173" y="266"/>
                  <a:pt x="173" y="266"/>
                </a:cubicBezTo>
                <a:cubicBezTo>
                  <a:pt x="173" y="272"/>
                  <a:pt x="169" y="277"/>
                  <a:pt x="163" y="277"/>
                </a:cubicBezTo>
                <a:cubicBezTo>
                  <a:pt x="157" y="277"/>
                  <a:pt x="152" y="272"/>
                  <a:pt x="152" y="266"/>
                </a:cubicBezTo>
                <a:cubicBezTo>
                  <a:pt x="152" y="234"/>
                  <a:pt x="152" y="234"/>
                  <a:pt x="152" y="234"/>
                </a:cubicBezTo>
                <a:cubicBezTo>
                  <a:pt x="152" y="228"/>
                  <a:pt x="147" y="224"/>
                  <a:pt x="141" y="224"/>
                </a:cubicBezTo>
                <a:cubicBezTo>
                  <a:pt x="135" y="224"/>
                  <a:pt x="131" y="228"/>
                  <a:pt x="131" y="234"/>
                </a:cubicBezTo>
                <a:cubicBezTo>
                  <a:pt x="131" y="266"/>
                  <a:pt x="131" y="266"/>
                  <a:pt x="131" y="266"/>
                </a:cubicBezTo>
                <a:cubicBezTo>
                  <a:pt x="131" y="272"/>
                  <a:pt x="126" y="277"/>
                  <a:pt x="120" y="277"/>
                </a:cubicBezTo>
                <a:cubicBezTo>
                  <a:pt x="114" y="277"/>
                  <a:pt x="109" y="272"/>
                  <a:pt x="109" y="266"/>
                </a:cubicBezTo>
                <a:cubicBezTo>
                  <a:pt x="109" y="170"/>
                  <a:pt x="109" y="170"/>
                  <a:pt x="109" y="170"/>
                </a:cubicBezTo>
                <a:cubicBezTo>
                  <a:pt x="109" y="164"/>
                  <a:pt x="105" y="160"/>
                  <a:pt x="99" y="160"/>
                </a:cubicBezTo>
                <a:cubicBezTo>
                  <a:pt x="93" y="160"/>
                  <a:pt x="88" y="164"/>
                  <a:pt x="88" y="170"/>
                </a:cubicBezTo>
                <a:cubicBezTo>
                  <a:pt x="88" y="298"/>
                  <a:pt x="88" y="298"/>
                  <a:pt x="88" y="298"/>
                </a:cubicBezTo>
                <a:cubicBezTo>
                  <a:pt x="88" y="299"/>
                  <a:pt x="88" y="299"/>
                  <a:pt x="88" y="300"/>
                </a:cubicBezTo>
                <a:cubicBezTo>
                  <a:pt x="89" y="305"/>
                  <a:pt x="87" y="310"/>
                  <a:pt x="82" y="312"/>
                </a:cubicBezTo>
                <a:cubicBezTo>
                  <a:pt x="77" y="314"/>
                  <a:pt x="70" y="312"/>
                  <a:pt x="68" y="307"/>
                </a:cubicBezTo>
                <a:cubicBezTo>
                  <a:pt x="53" y="275"/>
                  <a:pt x="53" y="275"/>
                  <a:pt x="53" y="275"/>
                </a:cubicBezTo>
                <a:cubicBezTo>
                  <a:pt x="50" y="269"/>
                  <a:pt x="46" y="262"/>
                  <a:pt x="38" y="258"/>
                </a:cubicBezTo>
                <a:cubicBezTo>
                  <a:pt x="36" y="257"/>
                  <a:pt x="33" y="255"/>
                  <a:pt x="31" y="256"/>
                </a:cubicBezTo>
                <a:cubicBezTo>
                  <a:pt x="31" y="256"/>
                  <a:pt x="30" y="256"/>
                  <a:pt x="29" y="257"/>
                </a:cubicBezTo>
                <a:cubicBezTo>
                  <a:pt x="26" y="257"/>
                  <a:pt x="25" y="259"/>
                  <a:pt x="25" y="260"/>
                </a:cubicBezTo>
                <a:cubicBezTo>
                  <a:pt x="23" y="264"/>
                  <a:pt x="24" y="272"/>
                  <a:pt x="31" y="283"/>
                </a:cubicBezTo>
                <a:cubicBezTo>
                  <a:pt x="31" y="283"/>
                  <a:pt x="32" y="283"/>
                  <a:pt x="32" y="284"/>
                </a:cubicBezTo>
                <a:cubicBezTo>
                  <a:pt x="41" y="305"/>
                  <a:pt x="41" y="305"/>
                  <a:pt x="41" y="305"/>
                </a:cubicBezTo>
                <a:cubicBezTo>
                  <a:pt x="44" y="310"/>
                  <a:pt x="42" y="316"/>
                  <a:pt x="36" y="319"/>
                </a:cubicBezTo>
                <a:cubicBezTo>
                  <a:pt x="35" y="319"/>
                  <a:pt x="33" y="320"/>
                  <a:pt x="32" y="320"/>
                </a:cubicBezTo>
                <a:cubicBezTo>
                  <a:pt x="28" y="320"/>
                  <a:pt x="24" y="317"/>
                  <a:pt x="22" y="314"/>
                </a:cubicBezTo>
                <a:cubicBezTo>
                  <a:pt x="13" y="293"/>
                  <a:pt x="13" y="293"/>
                  <a:pt x="13" y="293"/>
                </a:cubicBezTo>
                <a:cubicBezTo>
                  <a:pt x="3" y="278"/>
                  <a:pt x="0" y="263"/>
                  <a:pt x="5" y="252"/>
                </a:cubicBezTo>
                <a:cubicBezTo>
                  <a:pt x="8" y="244"/>
                  <a:pt x="15" y="238"/>
                  <a:pt x="23" y="236"/>
                </a:cubicBezTo>
                <a:cubicBezTo>
                  <a:pt x="31" y="233"/>
                  <a:pt x="40" y="234"/>
                  <a:pt x="49" y="239"/>
                </a:cubicBezTo>
                <a:cubicBezTo>
                  <a:pt x="56" y="243"/>
                  <a:pt x="61" y="249"/>
                  <a:pt x="67" y="256"/>
                </a:cubicBezTo>
                <a:cubicBezTo>
                  <a:pt x="67" y="170"/>
                  <a:pt x="67" y="170"/>
                  <a:pt x="67" y="170"/>
                </a:cubicBezTo>
                <a:cubicBezTo>
                  <a:pt x="67" y="153"/>
                  <a:pt x="81" y="138"/>
                  <a:pt x="99" y="138"/>
                </a:cubicBezTo>
                <a:cubicBezTo>
                  <a:pt x="116" y="138"/>
                  <a:pt x="131" y="153"/>
                  <a:pt x="131" y="170"/>
                </a:cubicBezTo>
                <a:cubicBezTo>
                  <a:pt x="131" y="204"/>
                  <a:pt x="131" y="204"/>
                  <a:pt x="131" y="204"/>
                </a:cubicBezTo>
                <a:cubicBezTo>
                  <a:pt x="135" y="203"/>
                  <a:pt x="138" y="202"/>
                  <a:pt x="141" y="202"/>
                </a:cubicBezTo>
                <a:cubicBezTo>
                  <a:pt x="156" y="202"/>
                  <a:pt x="168" y="212"/>
                  <a:pt x="172" y="226"/>
                </a:cubicBezTo>
                <a:cubicBezTo>
                  <a:pt x="176" y="225"/>
                  <a:pt x="180" y="224"/>
                  <a:pt x="184" y="224"/>
                </a:cubicBezTo>
                <a:cubicBezTo>
                  <a:pt x="202" y="224"/>
                  <a:pt x="216" y="238"/>
                  <a:pt x="216" y="256"/>
                </a:cubicBezTo>
                <a:close/>
                <a:moveTo>
                  <a:pt x="24" y="42"/>
                </a:moveTo>
                <a:cubicBezTo>
                  <a:pt x="36" y="42"/>
                  <a:pt x="45" y="33"/>
                  <a:pt x="45" y="21"/>
                </a:cubicBezTo>
                <a:cubicBezTo>
                  <a:pt x="45" y="9"/>
                  <a:pt x="36" y="0"/>
                  <a:pt x="24" y="0"/>
                </a:cubicBezTo>
                <a:cubicBezTo>
                  <a:pt x="12" y="0"/>
                  <a:pt x="3" y="9"/>
                  <a:pt x="3" y="21"/>
                </a:cubicBezTo>
                <a:cubicBezTo>
                  <a:pt x="3" y="33"/>
                  <a:pt x="12" y="42"/>
                  <a:pt x="24" y="42"/>
                </a:cubicBezTo>
                <a:close/>
                <a:moveTo>
                  <a:pt x="99" y="42"/>
                </a:moveTo>
                <a:cubicBezTo>
                  <a:pt x="110" y="42"/>
                  <a:pt x="120" y="33"/>
                  <a:pt x="120" y="21"/>
                </a:cubicBezTo>
                <a:cubicBezTo>
                  <a:pt x="120" y="9"/>
                  <a:pt x="110" y="0"/>
                  <a:pt x="99" y="0"/>
                </a:cubicBezTo>
                <a:cubicBezTo>
                  <a:pt x="87" y="0"/>
                  <a:pt x="78" y="9"/>
                  <a:pt x="78" y="21"/>
                </a:cubicBezTo>
                <a:cubicBezTo>
                  <a:pt x="78" y="33"/>
                  <a:pt x="87" y="42"/>
                  <a:pt x="99" y="42"/>
                </a:cubicBezTo>
                <a:close/>
                <a:moveTo>
                  <a:pt x="173" y="42"/>
                </a:moveTo>
                <a:cubicBezTo>
                  <a:pt x="185" y="42"/>
                  <a:pt x="194" y="33"/>
                  <a:pt x="194" y="21"/>
                </a:cubicBezTo>
                <a:cubicBezTo>
                  <a:pt x="194" y="9"/>
                  <a:pt x="185" y="0"/>
                  <a:pt x="173" y="0"/>
                </a:cubicBezTo>
                <a:cubicBezTo>
                  <a:pt x="162" y="0"/>
                  <a:pt x="152" y="9"/>
                  <a:pt x="152" y="21"/>
                </a:cubicBezTo>
                <a:cubicBezTo>
                  <a:pt x="152" y="33"/>
                  <a:pt x="162" y="42"/>
                  <a:pt x="173" y="42"/>
                </a:cubicBezTo>
                <a:close/>
                <a:moveTo>
                  <a:pt x="24" y="117"/>
                </a:moveTo>
                <a:cubicBezTo>
                  <a:pt x="36" y="117"/>
                  <a:pt x="45" y="107"/>
                  <a:pt x="45" y="96"/>
                </a:cubicBezTo>
                <a:cubicBezTo>
                  <a:pt x="45" y="84"/>
                  <a:pt x="36" y="75"/>
                  <a:pt x="24" y="75"/>
                </a:cubicBezTo>
                <a:cubicBezTo>
                  <a:pt x="12" y="75"/>
                  <a:pt x="3" y="84"/>
                  <a:pt x="3" y="96"/>
                </a:cubicBezTo>
                <a:cubicBezTo>
                  <a:pt x="3" y="107"/>
                  <a:pt x="12" y="117"/>
                  <a:pt x="24" y="117"/>
                </a:cubicBezTo>
                <a:close/>
                <a:moveTo>
                  <a:pt x="24" y="191"/>
                </a:moveTo>
                <a:cubicBezTo>
                  <a:pt x="36" y="191"/>
                  <a:pt x="45" y="182"/>
                  <a:pt x="45" y="170"/>
                </a:cubicBezTo>
                <a:cubicBezTo>
                  <a:pt x="45" y="159"/>
                  <a:pt x="36" y="149"/>
                  <a:pt x="24" y="149"/>
                </a:cubicBezTo>
                <a:cubicBezTo>
                  <a:pt x="12" y="149"/>
                  <a:pt x="3" y="159"/>
                  <a:pt x="3" y="170"/>
                </a:cubicBezTo>
                <a:cubicBezTo>
                  <a:pt x="3" y="182"/>
                  <a:pt x="12" y="191"/>
                  <a:pt x="24" y="191"/>
                </a:cubicBezTo>
                <a:close/>
                <a:moveTo>
                  <a:pt x="99" y="117"/>
                </a:moveTo>
                <a:cubicBezTo>
                  <a:pt x="110" y="117"/>
                  <a:pt x="120" y="107"/>
                  <a:pt x="120" y="96"/>
                </a:cubicBezTo>
                <a:cubicBezTo>
                  <a:pt x="120" y="84"/>
                  <a:pt x="110" y="75"/>
                  <a:pt x="99" y="75"/>
                </a:cubicBezTo>
                <a:cubicBezTo>
                  <a:pt x="87" y="75"/>
                  <a:pt x="78" y="84"/>
                  <a:pt x="78" y="96"/>
                </a:cubicBezTo>
                <a:cubicBezTo>
                  <a:pt x="78" y="107"/>
                  <a:pt x="87" y="117"/>
                  <a:pt x="99" y="117"/>
                </a:cubicBezTo>
                <a:close/>
                <a:moveTo>
                  <a:pt x="173" y="117"/>
                </a:moveTo>
                <a:cubicBezTo>
                  <a:pt x="185" y="117"/>
                  <a:pt x="194" y="107"/>
                  <a:pt x="194" y="96"/>
                </a:cubicBezTo>
                <a:cubicBezTo>
                  <a:pt x="194" y="84"/>
                  <a:pt x="185" y="75"/>
                  <a:pt x="173" y="75"/>
                </a:cubicBezTo>
                <a:cubicBezTo>
                  <a:pt x="162" y="75"/>
                  <a:pt x="152" y="84"/>
                  <a:pt x="152" y="96"/>
                </a:cubicBezTo>
                <a:cubicBezTo>
                  <a:pt x="152" y="107"/>
                  <a:pt x="162" y="117"/>
                  <a:pt x="173" y="117"/>
                </a:cubicBezTo>
                <a:close/>
                <a:moveTo>
                  <a:pt x="173" y="191"/>
                </a:moveTo>
                <a:cubicBezTo>
                  <a:pt x="185" y="191"/>
                  <a:pt x="194" y="182"/>
                  <a:pt x="194" y="170"/>
                </a:cubicBezTo>
                <a:cubicBezTo>
                  <a:pt x="194" y="159"/>
                  <a:pt x="185" y="149"/>
                  <a:pt x="173" y="149"/>
                </a:cubicBezTo>
                <a:cubicBezTo>
                  <a:pt x="162" y="149"/>
                  <a:pt x="152" y="159"/>
                  <a:pt x="152" y="170"/>
                </a:cubicBezTo>
                <a:cubicBezTo>
                  <a:pt x="152" y="182"/>
                  <a:pt x="162" y="191"/>
                  <a:pt x="173" y="191"/>
                </a:cubicBezTo>
                <a:close/>
              </a:path>
            </a:pathLst>
          </a:custGeom>
          <a:solidFill>
            <a:schemeClr val="bg1"/>
          </a:solidFill>
          <a:ln w="3175">
            <a:solidFill>
              <a:schemeClr val="bg1"/>
            </a:solidFill>
          </a:ln>
          <a:extLst/>
        </p:spPr>
        <p:txBody>
          <a:bodyPr/>
          <a:lstStyle/>
          <a:p>
            <a:pPr defTabSz="914309">
              <a:defRPr/>
            </a:pPr>
            <a:endParaRPr lang="en-GB" sz="1800">
              <a:solidFill>
                <a:srgbClr val="000000"/>
              </a:solidFill>
              <a:latin typeface="Arial"/>
              <a:ea typeface="Verdana" panose="020B0604030504040204" pitchFamily="34" charset="0"/>
              <a:cs typeface="Verdana" panose="020B0604030504040204" pitchFamily="34" charset="0"/>
            </a:endParaRPr>
          </a:p>
        </p:txBody>
      </p:sp>
      <p:sp>
        <p:nvSpPr>
          <p:cNvPr id="176" name="Freeform 332"/>
          <p:cNvSpPr>
            <a:spLocks noEditPoints="1"/>
          </p:cNvSpPr>
          <p:nvPr/>
        </p:nvSpPr>
        <p:spPr bwMode="auto">
          <a:xfrm>
            <a:off x="7183756" y="2172184"/>
            <a:ext cx="729184" cy="740992"/>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bg1"/>
          </a:solidFill>
          <a:ln>
            <a:solidFill>
              <a:schemeClr val="bg1"/>
            </a:solidFill>
          </a:ln>
          <a:extLst/>
        </p:spPr>
        <p:txBody>
          <a:bodyPr/>
          <a:lstStyle/>
          <a:p>
            <a:pPr defTabSz="914309">
              <a:defRPr/>
            </a:pPr>
            <a:endParaRPr lang="en-GB" sz="1800" dirty="0">
              <a:solidFill>
                <a:srgbClr val="000000"/>
              </a:solidFill>
              <a:latin typeface="Arial"/>
            </a:endParaRPr>
          </a:p>
        </p:txBody>
      </p:sp>
      <p:sp>
        <p:nvSpPr>
          <p:cNvPr id="177" name="Freeform 333"/>
          <p:cNvSpPr>
            <a:spLocks noEditPoints="1"/>
          </p:cNvSpPr>
          <p:nvPr/>
        </p:nvSpPr>
        <p:spPr bwMode="auto">
          <a:xfrm>
            <a:off x="7336027" y="2302947"/>
            <a:ext cx="424642" cy="431519"/>
          </a:xfrm>
          <a:custGeom>
            <a:avLst/>
            <a:gdLst>
              <a:gd name="T0" fmla="*/ 170 w 298"/>
              <a:gd name="T1" fmla="*/ 86 h 299"/>
              <a:gd name="T2" fmla="*/ 160 w 298"/>
              <a:gd name="T3" fmla="*/ 96 h 299"/>
              <a:gd name="T4" fmla="*/ 138 w 298"/>
              <a:gd name="T5" fmla="*/ 96 h 299"/>
              <a:gd name="T6" fmla="*/ 128 w 298"/>
              <a:gd name="T7" fmla="*/ 86 h 299"/>
              <a:gd name="T8" fmla="*/ 128 w 298"/>
              <a:gd name="T9" fmla="*/ 64 h 299"/>
              <a:gd name="T10" fmla="*/ 138 w 298"/>
              <a:gd name="T11" fmla="*/ 54 h 299"/>
              <a:gd name="T12" fmla="*/ 160 w 298"/>
              <a:gd name="T13" fmla="*/ 54 h 299"/>
              <a:gd name="T14" fmla="*/ 170 w 298"/>
              <a:gd name="T15" fmla="*/ 64 h 299"/>
              <a:gd name="T16" fmla="*/ 298 w 298"/>
              <a:gd name="T17" fmla="*/ 75 h 299"/>
              <a:gd name="T18" fmla="*/ 288 w 298"/>
              <a:gd name="T19" fmla="*/ 288 h 299"/>
              <a:gd name="T20" fmla="*/ 21 w 298"/>
              <a:gd name="T21" fmla="*/ 299 h 299"/>
              <a:gd name="T22" fmla="*/ 10 w 298"/>
              <a:gd name="T23" fmla="*/ 86 h 299"/>
              <a:gd name="T24" fmla="*/ 10 w 298"/>
              <a:gd name="T25" fmla="*/ 64 h 299"/>
              <a:gd name="T26" fmla="*/ 74 w 298"/>
              <a:gd name="T27" fmla="*/ 11 h 299"/>
              <a:gd name="T28" fmla="*/ 213 w 298"/>
              <a:gd name="T29" fmla="*/ 0 h 299"/>
              <a:gd name="T30" fmla="*/ 224 w 298"/>
              <a:gd name="T31" fmla="*/ 64 h 299"/>
              <a:gd name="T32" fmla="*/ 298 w 298"/>
              <a:gd name="T33" fmla="*/ 75 h 299"/>
              <a:gd name="T34" fmla="*/ 160 w 298"/>
              <a:gd name="T35" fmla="*/ 278 h 299"/>
              <a:gd name="T36" fmla="*/ 181 w 298"/>
              <a:gd name="T37" fmla="*/ 214 h 299"/>
              <a:gd name="T38" fmla="*/ 138 w 298"/>
              <a:gd name="T39" fmla="*/ 214 h 299"/>
              <a:gd name="T40" fmla="*/ 117 w 298"/>
              <a:gd name="T41" fmla="*/ 278 h 299"/>
              <a:gd name="T42" fmla="*/ 138 w 298"/>
              <a:gd name="T43" fmla="*/ 214 h 299"/>
              <a:gd name="T44" fmla="*/ 213 w 298"/>
              <a:gd name="T45" fmla="*/ 86 h 299"/>
              <a:gd name="T46" fmla="*/ 202 w 298"/>
              <a:gd name="T47" fmla="*/ 22 h 299"/>
              <a:gd name="T48" fmla="*/ 96 w 298"/>
              <a:gd name="T49" fmla="*/ 75 h 299"/>
              <a:gd name="T50" fmla="*/ 32 w 298"/>
              <a:gd name="T51" fmla="*/ 86 h 299"/>
              <a:gd name="T52" fmla="*/ 96 w 298"/>
              <a:gd name="T53" fmla="*/ 278 h 299"/>
              <a:gd name="T54" fmla="*/ 106 w 298"/>
              <a:gd name="T55" fmla="*/ 192 h 299"/>
              <a:gd name="T56" fmla="*/ 202 w 298"/>
              <a:gd name="T57" fmla="*/ 203 h 299"/>
              <a:gd name="T58" fmla="*/ 266 w 298"/>
              <a:gd name="T59" fmla="*/ 278 h 299"/>
              <a:gd name="T60" fmla="*/ 64 w 298"/>
              <a:gd name="T61" fmla="*/ 107 h 299"/>
              <a:gd name="T62" fmla="*/ 64 w 298"/>
              <a:gd name="T63" fmla="*/ 128 h 299"/>
              <a:gd name="T64" fmla="*/ 64 w 298"/>
              <a:gd name="T65" fmla="*/ 107 h 299"/>
              <a:gd name="T66" fmla="*/ 53 w 298"/>
              <a:gd name="T67" fmla="*/ 160 h 299"/>
              <a:gd name="T68" fmla="*/ 74 w 298"/>
              <a:gd name="T69" fmla="*/ 160 h 299"/>
              <a:gd name="T70" fmla="*/ 106 w 298"/>
              <a:gd name="T71" fmla="*/ 150 h 299"/>
              <a:gd name="T72" fmla="*/ 106 w 298"/>
              <a:gd name="T73" fmla="*/ 171 h 299"/>
              <a:gd name="T74" fmla="*/ 106 w 298"/>
              <a:gd name="T75" fmla="*/ 150 h 299"/>
              <a:gd name="T76" fmla="*/ 96 w 298"/>
              <a:gd name="T77" fmla="*/ 118 h 299"/>
              <a:gd name="T78" fmla="*/ 117 w 298"/>
              <a:gd name="T79" fmla="*/ 118 h 299"/>
              <a:gd name="T80" fmla="*/ 149 w 298"/>
              <a:gd name="T81" fmla="*/ 150 h 299"/>
              <a:gd name="T82" fmla="*/ 149 w 298"/>
              <a:gd name="T83" fmla="*/ 171 h 299"/>
              <a:gd name="T84" fmla="*/ 149 w 298"/>
              <a:gd name="T85" fmla="*/ 150 h 299"/>
              <a:gd name="T86" fmla="*/ 181 w 298"/>
              <a:gd name="T87" fmla="*/ 160 h 299"/>
              <a:gd name="T88" fmla="*/ 202 w 298"/>
              <a:gd name="T89" fmla="*/ 160 h 299"/>
              <a:gd name="T90" fmla="*/ 192 w 298"/>
              <a:gd name="T91" fmla="*/ 107 h 299"/>
              <a:gd name="T92" fmla="*/ 192 w 298"/>
              <a:gd name="T93" fmla="*/ 128 h 299"/>
              <a:gd name="T94" fmla="*/ 192 w 298"/>
              <a:gd name="T95" fmla="*/ 107 h 299"/>
              <a:gd name="T96" fmla="*/ 53 w 298"/>
              <a:gd name="T97" fmla="*/ 203 h 299"/>
              <a:gd name="T98" fmla="*/ 74 w 298"/>
              <a:gd name="T99" fmla="*/ 203 h 299"/>
              <a:gd name="T100" fmla="*/ 64 w 298"/>
              <a:gd name="T101" fmla="*/ 235 h 299"/>
              <a:gd name="T102" fmla="*/ 64 w 298"/>
              <a:gd name="T103" fmla="*/ 256 h 299"/>
              <a:gd name="T104" fmla="*/ 64 w 298"/>
              <a:gd name="T105" fmla="*/ 235 h 299"/>
              <a:gd name="T106" fmla="*/ 245 w 298"/>
              <a:gd name="T107" fmla="*/ 118 h 299"/>
              <a:gd name="T108" fmla="*/ 224 w 298"/>
              <a:gd name="T109" fmla="*/ 118 h 299"/>
              <a:gd name="T110" fmla="*/ 234 w 298"/>
              <a:gd name="T111" fmla="*/ 171 h 299"/>
              <a:gd name="T112" fmla="*/ 234 w 298"/>
              <a:gd name="T113" fmla="*/ 150 h 299"/>
              <a:gd name="T114" fmla="*/ 234 w 298"/>
              <a:gd name="T115" fmla="*/ 171 h 299"/>
              <a:gd name="T116" fmla="*/ 245 w 298"/>
              <a:gd name="T117" fmla="*/ 203 h 299"/>
              <a:gd name="T118" fmla="*/ 224 w 298"/>
              <a:gd name="T119" fmla="*/ 203 h 299"/>
              <a:gd name="T120" fmla="*/ 234 w 298"/>
              <a:gd name="T121" fmla="*/ 256 h 299"/>
              <a:gd name="T122" fmla="*/ 234 w 298"/>
              <a:gd name="T123" fmla="*/ 235 h 299"/>
              <a:gd name="T124" fmla="*/ 234 w 298"/>
              <a:gd name="T125" fmla="*/ 25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 h="299">
                <a:moveTo>
                  <a:pt x="181" y="75"/>
                </a:moveTo>
                <a:cubicBezTo>
                  <a:pt x="181" y="81"/>
                  <a:pt x="176" y="86"/>
                  <a:pt x="170" y="86"/>
                </a:cubicBezTo>
                <a:cubicBezTo>
                  <a:pt x="160" y="86"/>
                  <a:pt x="160" y="86"/>
                  <a:pt x="160" y="86"/>
                </a:cubicBezTo>
                <a:cubicBezTo>
                  <a:pt x="160" y="96"/>
                  <a:pt x="160" y="96"/>
                  <a:pt x="160" y="96"/>
                </a:cubicBezTo>
                <a:cubicBezTo>
                  <a:pt x="160" y="102"/>
                  <a:pt x="155" y="107"/>
                  <a:pt x="149" y="107"/>
                </a:cubicBezTo>
                <a:cubicBezTo>
                  <a:pt x="143" y="107"/>
                  <a:pt x="138" y="102"/>
                  <a:pt x="138" y="96"/>
                </a:cubicBezTo>
                <a:cubicBezTo>
                  <a:pt x="138" y="86"/>
                  <a:pt x="138" y="86"/>
                  <a:pt x="138" y="86"/>
                </a:cubicBezTo>
                <a:cubicBezTo>
                  <a:pt x="128" y="86"/>
                  <a:pt x="128" y="86"/>
                  <a:pt x="128" y="86"/>
                </a:cubicBezTo>
                <a:cubicBezTo>
                  <a:pt x="122" y="86"/>
                  <a:pt x="117" y="81"/>
                  <a:pt x="117" y="75"/>
                </a:cubicBezTo>
                <a:cubicBezTo>
                  <a:pt x="117" y="69"/>
                  <a:pt x="122" y="64"/>
                  <a:pt x="128" y="64"/>
                </a:cubicBezTo>
                <a:cubicBezTo>
                  <a:pt x="138" y="64"/>
                  <a:pt x="138" y="64"/>
                  <a:pt x="138" y="64"/>
                </a:cubicBezTo>
                <a:cubicBezTo>
                  <a:pt x="138" y="54"/>
                  <a:pt x="138" y="54"/>
                  <a:pt x="138" y="54"/>
                </a:cubicBezTo>
                <a:cubicBezTo>
                  <a:pt x="138" y="48"/>
                  <a:pt x="143" y="43"/>
                  <a:pt x="149" y="43"/>
                </a:cubicBezTo>
                <a:cubicBezTo>
                  <a:pt x="155" y="43"/>
                  <a:pt x="160" y="48"/>
                  <a:pt x="160" y="54"/>
                </a:cubicBezTo>
                <a:cubicBezTo>
                  <a:pt x="160" y="64"/>
                  <a:pt x="160" y="64"/>
                  <a:pt x="160" y="64"/>
                </a:cubicBezTo>
                <a:cubicBezTo>
                  <a:pt x="170" y="64"/>
                  <a:pt x="170" y="64"/>
                  <a:pt x="170" y="64"/>
                </a:cubicBezTo>
                <a:cubicBezTo>
                  <a:pt x="176" y="64"/>
                  <a:pt x="181" y="69"/>
                  <a:pt x="181" y="75"/>
                </a:cubicBezTo>
                <a:close/>
                <a:moveTo>
                  <a:pt x="298" y="75"/>
                </a:moveTo>
                <a:cubicBezTo>
                  <a:pt x="298" y="81"/>
                  <a:pt x="294" y="86"/>
                  <a:pt x="288" y="86"/>
                </a:cubicBezTo>
                <a:cubicBezTo>
                  <a:pt x="288" y="288"/>
                  <a:pt x="288" y="288"/>
                  <a:pt x="288" y="288"/>
                </a:cubicBezTo>
                <a:cubicBezTo>
                  <a:pt x="288" y="294"/>
                  <a:pt x="283" y="299"/>
                  <a:pt x="277" y="299"/>
                </a:cubicBezTo>
                <a:cubicBezTo>
                  <a:pt x="21" y="299"/>
                  <a:pt x="21" y="299"/>
                  <a:pt x="21" y="299"/>
                </a:cubicBezTo>
                <a:cubicBezTo>
                  <a:pt x="15" y="299"/>
                  <a:pt x="10" y="294"/>
                  <a:pt x="10" y="288"/>
                </a:cubicBezTo>
                <a:cubicBezTo>
                  <a:pt x="10" y="86"/>
                  <a:pt x="10" y="86"/>
                  <a:pt x="10" y="86"/>
                </a:cubicBezTo>
                <a:cubicBezTo>
                  <a:pt x="4" y="86"/>
                  <a:pt x="0" y="81"/>
                  <a:pt x="0" y="75"/>
                </a:cubicBezTo>
                <a:cubicBezTo>
                  <a:pt x="0" y="69"/>
                  <a:pt x="4" y="64"/>
                  <a:pt x="10" y="64"/>
                </a:cubicBezTo>
                <a:cubicBezTo>
                  <a:pt x="74" y="64"/>
                  <a:pt x="74" y="64"/>
                  <a:pt x="74" y="64"/>
                </a:cubicBezTo>
                <a:cubicBezTo>
                  <a:pt x="74" y="11"/>
                  <a:pt x="74" y="11"/>
                  <a:pt x="74" y="11"/>
                </a:cubicBezTo>
                <a:cubicBezTo>
                  <a:pt x="74" y="5"/>
                  <a:pt x="79" y="0"/>
                  <a:pt x="85" y="0"/>
                </a:cubicBezTo>
                <a:cubicBezTo>
                  <a:pt x="213" y="0"/>
                  <a:pt x="213" y="0"/>
                  <a:pt x="213" y="0"/>
                </a:cubicBezTo>
                <a:cubicBezTo>
                  <a:pt x="219" y="0"/>
                  <a:pt x="224" y="5"/>
                  <a:pt x="224" y="11"/>
                </a:cubicBezTo>
                <a:cubicBezTo>
                  <a:pt x="224" y="64"/>
                  <a:pt x="224" y="64"/>
                  <a:pt x="224" y="64"/>
                </a:cubicBezTo>
                <a:cubicBezTo>
                  <a:pt x="288" y="64"/>
                  <a:pt x="288" y="64"/>
                  <a:pt x="288" y="64"/>
                </a:cubicBezTo>
                <a:cubicBezTo>
                  <a:pt x="294" y="64"/>
                  <a:pt x="298" y="69"/>
                  <a:pt x="298" y="75"/>
                </a:cubicBezTo>
                <a:close/>
                <a:moveTo>
                  <a:pt x="160" y="214"/>
                </a:moveTo>
                <a:cubicBezTo>
                  <a:pt x="160" y="278"/>
                  <a:pt x="160" y="278"/>
                  <a:pt x="160" y="278"/>
                </a:cubicBezTo>
                <a:cubicBezTo>
                  <a:pt x="181" y="278"/>
                  <a:pt x="181" y="278"/>
                  <a:pt x="181" y="278"/>
                </a:cubicBezTo>
                <a:cubicBezTo>
                  <a:pt x="181" y="214"/>
                  <a:pt x="181" y="214"/>
                  <a:pt x="181" y="214"/>
                </a:cubicBezTo>
                <a:lnTo>
                  <a:pt x="160" y="214"/>
                </a:lnTo>
                <a:close/>
                <a:moveTo>
                  <a:pt x="138" y="214"/>
                </a:moveTo>
                <a:cubicBezTo>
                  <a:pt x="117" y="214"/>
                  <a:pt x="117" y="214"/>
                  <a:pt x="117" y="214"/>
                </a:cubicBezTo>
                <a:cubicBezTo>
                  <a:pt x="117" y="278"/>
                  <a:pt x="117" y="278"/>
                  <a:pt x="117" y="278"/>
                </a:cubicBezTo>
                <a:cubicBezTo>
                  <a:pt x="138" y="278"/>
                  <a:pt x="138" y="278"/>
                  <a:pt x="138" y="278"/>
                </a:cubicBezTo>
                <a:lnTo>
                  <a:pt x="138" y="214"/>
                </a:lnTo>
                <a:close/>
                <a:moveTo>
                  <a:pt x="266" y="86"/>
                </a:moveTo>
                <a:cubicBezTo>
                  <a:pt x="213" y="86"/>
                  <a:pt x="213" y="86"/>
                  <a:pt x="213" y="86"/>
                </a:cubicBezTo>
                <a:cubicBezTo>
                  <a:pt x="207" y="86"/>
                  <a:pt x="202" y="81"/>
                  <a:pt x="202" y="75"/>
                </a:cubicBezTo>
                <a:cubicBezTo>
                  <a:pt x="202" y="22"/>
                  <a:pt x="202" y="22"/>
                  <a:pt x="202" y="22"/>
                </a:cubicBezTo>
                <a:cubicBezTo>
                  <a:pt x="96" y="22"/>
                  <a:pt x="96" y="22"/>
                  <a:pt x="96" y="22"/>
                </a:cubicBezTo>
                <a:cubicBezTo>
                  <a:pt x="96" y="75"/>
                  <a:pt x="96" y="75"/>
                  <a:pt x="96" y="75"/>
                </a:cubicBezTo>
                <a:cubicBezTo>
                  <a:pt x="96" y="81"/>
                  <a:pt x="91" y="86"/>
                  <a:pt x="85" y="86"/>
                </a:cubicBezTo>
                <a:cubicBezTo>
                  <a:pt x="32" y="86"/>
                  <a:pt x="32" y="86"/>
                  <a:pt x="32" y="86"/>
                </a:cubicBezTo>
                <a:cubicBezTo>
                  <a:pt x="32" y="278"/>
                  <a:pt x="32" y="278"/>
                  <a:pt x="32" y="278"/>
                </a:cubicBezTo>
                <a:cubicBezTo>
                  <a:pt x="96" y="278"/>
                  <a:pt x="96" y="278"/>
                  <a:pt x="96" y="278"/>
                </a:cubicBezTo>
                <a:cubicBezTo>
                  <a:pt x="96" y="203"/>
                  <a:pt x="96" y="203"/>
                  <a:pt x="96" y="203"/>
                </a:cubicBezTo>
                <a:cubicBezTo>
                  <a:pt x="96" y="197"/>
                  <a:pt x="100" y="192"/>
                  <a:pt x="106" y="192"/>
                </a:cubicBezTo>
                <a:cubicBezTo>
                  <a:pt x="192" y="192"/>
                  <a:pt x="192" y="192"/>
                  <a:pt x="192" y="192"/>
                </a:cubicBezTo>
                <a:cubicBezTo>
                  <a:pt x="198" y="192"/>
                  <a:pt x="202" y="197"/>
                  <a:pt x="202" y="203"/>
                </a:cubicBezTo>
                <a:cubicBezTo>
                  <a:pt x="202" y="278"/>
                  <a:pt x="202" y="278"/>
                  <a:pt x="202" y="278"/>
                </a:cubicBezTo>
                <a:cubicBezTo>
                  <a:pt x="266" y="278"/>
                  <a:pt x="266" y="278"/>
                  <a:pt x="266" y="278"/>
                </a:cubicBezTo>
                <a:lnTo>
                  <a:pt x="266" y="86"/>
                </a:lnTo>
                <a:close/>
                <a:moveTo>
                  <a:pt x="64" y="107"/>
                </a:moveTo>
                <a:cubicBezTo>
                  <a:pt x="58" y="107"/>
                  <a:pt x="53" y="112"/>
                  <a:pt x="53" y="118"/>
                </a:cubicBezTo>
                <a:cubicBezTo>
                  <a:pt x="53" y="124"/>
                  <a:pt x="58" y="128"/>
                  <a:pt x="64" y="128"/>
                </a:cubicBezTo>
                <a:cubicBezTo>
                  <a:pt x="70" y="128"/>
                  <a:pt x="74" y="124"/>
                  <a:pt x="74" y="118"/>
                </a:cubicBezTo>
                <a:cubicBezTo>
                  <a:pt x="74" y="112"/>
                  <a:pt x="70" y="107"/>
                  <a:pt x="64" y="107"/>
                </a:cubicBezTo>
                <a:close/>
                <a:moveTo>
                  <a:pt x="64" y="150"/>
                </a:moveTo>
                <a:cubicBezTo>
                  <a:pt x="58" y="150"/>
                  <a:pt x="53" y="154"/>
                  <a:pt x="53" y="160"/>
                </a:cubicBezTo>
                <a:cubicBezTo>
                  <a:pt x="53" y="166"/>
                  <a:pt x="58" y="171"/>
                  <a:pt x="64" y="171"/>
                </a:cubicBezTo>
                <a:cubicBezTo>
                  <a:pt x="70" y="171"/>
                  <a:pt x="74" y="166"/>
                  <a:pt x="74" y="160"/>
                </a:cubicBezTo>
                <a:cubicBezTo>
                  <a:pt x="74" y="154"/>
                  <a:pt x="70" y="150"/>
                  <a:pt x="64" y="150"/>
                </a:cubicBezTo>
                <a:close/>
                <a:moveTo>
                  <a:pt x="106" y="150"/>
                </a:moveTo>
                <a:cubicBezTo>
                  <a:pt x="100" y="150"/>
                  <a:pt x="96" y="154"/>
                  <a:pt x="96" y="160"/>
                </a:cubicBezTo>
                <a:cubicBezTo>
                  <a:pt x="96" y="166"/>
                  <a:pt x="100" y="171"/>
                  <a:pt x="106" y="171"/>
                </a:cubicBezTo>
                <a:cubicBezTo>
                  <a:pt x="112" y="171"/>
                  <a:pt x="117" y="166"/>
                  <a:pt x="117" y="160"/>
                </a:cubicBezTo>
                <a:cubicBezTo>
                  <a:pt x="117" y="154"/>
                  <a:pt x="112" y="150"/>
                  <a:pt x="106" y="150"/>
                </a:cubicBezTo>
                <a:close/>
                <a:moveTo>
                  <a:pt x="106" y="107"/>
                </a:moveTo>
                <a:cubicBezTo>
                  <a:pt x="100" y="107"/>
                  <a:pt x="96" y="112"/>
                  <a:pt x="96" y="118"/>
                </a:cubicBezTo>
                <a:cubicBezTo>
                  <a:pt x="96" y="124"/>
                  <a:pt x="100" y="128"/>
                  <a:pt x="106" y="128"/>
                </a:cubicBezTo>
                <a:cubicBezTo>
                  <a:pt x="112" y="128"/>
                  <a:pt x="117" y="124"/>
                  <a:pt x="117" y="118"/>
                </a:cubicBezTo>
                <a:cubicBezTo>
                  <a:pt x="117" y="112"/>
                  <a:pt x="112" y="107"/>
                  <a:pt x="106" y="107"/>
                </a:cubicBezTo>
                <a:close/>
                <a:moveTo>
                  <a:pt x="149" y="150"/>
                </a:moveTo>
                <a:cubicBezTo>
                  <a:pt x="143" y="150"/>
                  <a:pt x="138" y="154"/>
                  <a:pt x="138" y="160"/>
                </a:cubicBezTo>
                <a:cubicBezTo>
                  <a:pt x="138" y="166"/>
                  <a:pt x="143" y="171"/>
                  <a:pt x="149" y="171"/>
                </a:cubicBezTo>
                <a:cubicBezTo>
                  <a:pt x="155" y="171"/>
                  <a:pt x="160" y="166"/>
                  <a:pt x="160" y="160"/>
                </a:cubicBezTo>
                <a:cubicBezTo>
                  <a:pt x="160" y="154"/>
                  <a:pt x="155" y="150"/>
                  <a:pt x="149" y="150"/>
                </a:cubicBezTo>
                <a:close/>
                <a:moveTo>
                  <a:pt x="192" y="150"/>
                </a:moveTo>
                <a:cubicBezTo>
                  <a:pt x="186" y="150"/>
                  <a:pt x="181" y="154"/>
                  <a:pt x="181" y="160"/>
                </a:cubicBezTo>
                <a:cubicBezTo>
                  <a:pt x="181" y="166"/>
                  <a:pt x="186" y="171"/>
                  <a:pt x="192" y="171"/>
                </a:cubicBezTo>
                <a:cubicBezTo>
                  <a:pt x="198" y="171"/>
                  <a:pt x="202" y="166"/>
                  <a:pt x="202" y="160"/>
                </a:cubicBezTo>
                <a:cubicBezTo>
                  <a:pt x="202" y="154"/>
                  <a:pt x="198" y="150"/>
                  <a:pt x="192" y="150"/>
                </a:cubicBezTo>
                <a:close/>
                <a:moveTo>
                  <a:pt x="192" y="107"/>
                </a:moveTo>
                <a:cubicBezTo>
                  <a:pt x="186" y="107"/>
                  <a:pt x="181" y="112"/>
                  <a:pt x="181" y="118"/>
                </a:cubicBezTo>
                <a:cubicBezTo>
                  <a:pt x="181" y="124"/>
                  <a:pt x="186" y="128"/>
                  <a:pt x="192" y="128"/>
                </a:cubicBezTo>
                <a:cubicBezTo>
                  <a:pt x="198" y="128"/>
                  <a:pt x="202" y="124"/>
                  <a:pt x="202" y="118"/>
                </a:cubicBezTo>
                <a:cubicBezTo>
                  <a:pt x="202" y="112"/>
                  <a:pt x="198" y="107"/>
                  <a:pt x="192" y="107"/>
                </a:cubicBezTo>
                <a:close/>
                <a:moveTo>
                  <a:pt x="64" y="192"/>
                </a:moveTo>
                <a:cubicBezTo>
                  <a:pt x="58" y="192"/>
                  <a:pt x="53" y="197"/>
                  <a:pt x="53" y="203"/>
                </a:cubicBezTo>
                <a:cubicBezTo>
                  <a:pt x="53" y="209"/>
                  <a:pt x="58" y="214"/>
                  <a:pt x="64" y="214"/>
                </a:cubicBezTo>
                <a:cubicBezTo>
                  <a:pt x="70" y="214"/>
                  <a:pt x="74" y="209"/>
                  <a:pt x="74" y="203"/>
                </a:cubicBezTo>
                <a:cubicBezTo>
                  <a:pt x="74" y="197"/>
                  <a:pt x="70" y="192"/>
                  <a:pt x="64" y="192"/>
                </a:cubicBezTo>
                <a:close/>
                <a:moveTo>
                  <a:pt x="64" y="235"/>
                </a:moveTo>
                <a:cubicBezTo>
                  <a:pt x="58" y="235"/>
                  <a:pt x="53" y="240"/>
                  <a:pt x="53" y="246"/>
                </a:cubicBezTo>
                <a:cubicBezTo>
                  <a:pt x="53" y="252"/>
                  <a:pt x="58" y="256"/>
                  <a:pt x="64" y="256"/>
                </a:cubicBezTo>
                <a:cubicBezTo>
                  <a:pt x="70" y="256"/>
                  <a:pt x="74" y="252"/>
                  <a:pt x="74" y="246"/>
                </a:cubicBezTo>
                <a:cubicBezTo>
                  <a:pt x="74" y="240"/>
                  <a:pt x="70" y="235"/>
                  <a:pt x="64" y="235"/>
                </a:cubicBezTo>
                <a:close/>
                <a:moveTo>
                  <a:pt x="234" y="128"/>
                </a:moveTo>
                <a:cubicBezTo>
                  <a:pt x="240" y="128"/>
                  <a:pt x="245" y="124"/>
                  <a:pt x="245" y="118"/>
                </a:cubicBezTo>
                <a:cubicBezTo>
                  <a:pt x="245" y="112"/>
                  <a:pt x="240" y="107"/>
                  <a:pt x="234" y="107"/>
                </a:cubicBezTo>
                <a:cubicBezTo>
                  <a:pt x="228" y="107"/>
                  <a:pt x="224" y="112"/>
                  <a:pt x="224" y="118"/>
                </a:cubicBezTo>
                <a:cubicBezTo>
                  <a:pt x="224" y="124"/>
                  <a:pt x="228" y="128"/>
                  <a:pt x="234" y="128"/>
                </a:cubicBezTo>
                <a:close/>
                <a:moveTo>
                  <a:pt x="234" y="171"/>
                </a:moveTo>
                <a:cubicBezTo>
                  <a:pt x="240" y="171"/>
                  <a:pt x="245" y="166"/>
                  <a:pt x="245" y="160"/>
                </a:cubicBezTo>
                <a:cubicBezTo>
                  <a:pt x="245" y="154"/>
                  <a:pt x="240" y="150"/>
                  <a:pt x="234" y="150"/>
                </a:cubicBezTo>
                <a:cubicBezTo>
                  <a:pt x="228" y="150"/>
                  <a:pt x="224" y="154"/>
                  <a:pt x="224" y="160"/>
                </a:cubicBezTo>
                <a:cubicBezTo>
                  <a:pt x="224" y="166"/>
                  <a:pt x="228" y="171"/>
                  <a:pt x="234" y="171"/>
                </a:cubicBezTo>
                <a:close/>
                <a:moveTo>
                  <a:pt x="234" y="214"/>
                </a:moveTo>
                <a:cubicBezTo>
                  <a:pt x="240" y="214"/>
                  <a:pt x="245" y="209"/>
                  <a:pt x="245" y="203"/>
                </a:cubicBezTo>
                <a:cubicBezTo>
                  <a:pt x="245" y="197"/>
                  <a:pt x="240" y="192"/>
                  <a:pt x="234" y="192"/>
                </a:cubicBezTo>
                <a:cubicBezTo>
                  <a:pt x="228" y="192"/>
                  <a:pt x="224" y="197"/>
                  <a:pt x="224" y="203"/>
                </a:cubicBezTo>
                <a:cubicBezTo>
                  <a:pt x="224" y="209"/>
                  <a:pt x="228" y="214"/>
                  <a:pt x="234" y="214"/>
                </a:cubicBezTo>
                <a:close/>
                <a:moveTo>
                  <a:pt x="234" y="256"/>
                </a:moveTo>
                <a:cubicBezTo>
                  <a:pt x="240" y="256"/>
                  <a:pt x="245" y="252"/>
                  <a:pt x="245" y="246"/>
                </a:cubicBezTo>
                <a:cubicBezTo>
                  <a:pt x="245" y="240"/>
                  <a:pt x="240" y="235"/>
                  <a:pt x="234" y="235"/>
                </a:cubicBezTo>
                <a:cubicBezTo>
                  <a:pt x="228" y="235"/>
                  <a:pt x="224" y="240"/>
                  <a:pt x="224" y="246"/>
                </a:cubicBezTo>
                <a:cubicBezTo>
                  <a:pt x="224" y="252"/>
                  <a:pt x="228" y="256"/>
                  <a:pt x="234" y="256"/>
                </a:cubicBezTo>
                <a:close/>
              </a:path>
            </a:pathLst>
          </a:custGeom>
          <a:solidFill>
            <a:schemeClr val="bg1"/>
          </a:solidFill>
          <a:ln>
            <a:solidFill>
              <a:schemeClr val="bg1"/>
            </a:solidFill>
          </a:ln>
          <a:extLst/>
        </p:spPr>
        <p:txBody>
          <a:bodyPr/>
          <a:lstStyle/>
          <a:p>
            <a:pPr defTabSz="914309">
              <a:defRPr/>
            </a:pPr>
            <a:endParaRPr lang="en-GB" sz="1800" dirty="0">
              <a:solidFill>
                <a:srgbClr val="000000"/>
              </a:solidFill>
              <a:latin typeface="Arial"/>
            </a:endParaRPr>
          </a:p>
        </p:txBody>
      </p:sp>
      <p:sp>
        <p:nvSpPr>
          <p:cNvPr id="180" name="Freeform 579"/>
          <p:cNvSpPr>
            <a:spLocks noEditPoints="1"/>
          </p:cNvSpPr>
          <p:nvPr/>
        </p:nvSpPr>
        <p:spPr bwMode="auto">
          <a:xfrm>
            <a:off x="7921342" y="3715033"/>
            <a:ext cx="423440" cy="326964"/>
          </a:xfrm>
          <a:custGeom>
            <a:avLst/>
            <a:gdLst>
              <a:gd name="T0" fmla="*/ 298 w 304"/>
              <a:gd name="T1" fmla="*/ 160 h 278"/>
              <a:gd name="T2" fmla="*/ 234 w 304"/>
              <a:gd name="T3" fmla="*/ 96 h 278"/>
              <a:gd name="T4" fmla="*/ 196 w 304"/>
              <a:gd name="T5" fmla="*/ 96 h 278"/>
              <a:gd name="T6" fmla="*/ 213 w 304"/>
              <a:gd name="T7" fmla="*/ 46 h 278"/>
              <a:gd name="T8" fmla="*/ 199 w 304"/>
              <a:gd name="T9" fmla="*/ 3 h 278"/>
              <a:gd name="T10" fmla="*/ 191 w 304"/>
              <a:gd name="T11" fmla="*/ 0 h 278"/>
              <a:gd name="T12" fmla="*/ 184 w 304"/>
              <a:gd name="T13" fmla="*/ 4 h 278"/>
              <a:gd name="T14" fmla="*/ 89 w 304"/>
              <a:gd name="T15" fmla="*/ 112 h 278"/>
              <a:gd name="T16" fmla="*/ 88 w 304"/>
              <a:gd name="T17" fmla="*/ 114 h 278"/>
              <a:gd name="T18" fmla="*/ 79 w 304"/>
              <a:gd name="T19" fmla="*/ 128 h 278"/>
              <a:gd name="T20" fmla="*/ 10 w 304"/>
              <a:gd name="T21" fmla="*/ 128 h 278"/>
              <a:gd name="T22" fmla="*/ 0 w 304"/>
              <a:gd name="T23" fmla="*/ 139 h 278"/>
              <a:gd name="T24" fmla="*/ 0 w 304"/>
              <a:gd name="T25" fmla="*/ 256 h 278"/>
              <a:gd name="T26" fmla="*/ 10 w 304"/>
              <a:gd name="T27" fmla="*/ 267 h 278"/>
              <a:gd name="T28" fmla="*/ 95 w 304"/>
              <a:gd name="T29" fmla="*/ 267 h 278"/>
              <a:gd name="T30" fmla="*/ 128 w 304"/>
              <a:gd name="T31" fmla="*/ 278 h 278"/>
              <a:gd name="T32" fmla="*/ 224 w 304"/>
              <a:gd name="T33" fmla="*/ 278 h 278"/>
              <a:gd name="T34" fmla="*/ 274 w 304"/>
              <a:gd name="T35" fmla="*/ 256 h 278"/>
              <a:gd name="T36" fmla="*/ 298 w 304"/>
              <a:gd name="T37" fmla="*/ 160 h 278"/>
              <a:gd name="T38" fmla="*/ 21 w 304"/>
              <a:gd name="T39" fmla="*/ 150 h 278"/>
              <a:gd name="T40" fmla="*/ 74 w 304"/>
              <a:gd name="T41" fmla="*/ 150 h 278"/>
              <a:gd name="T42" fmla="*/ 74 w 304"/>
              <a:gd name="T43" fmla="*/ 150 h 278"/>
              <a:gd name="T44" fmla="*/ 74 w 304"/>
              <a:gd name="T45" fmla="*/ 224 h 278"/>
              <a:gd name="T46" fmla="*/ 78 w 304"/>
              <a:gd name="T47" fmla="*/ 246 h 278"/>
              <a:gd name="T48" fmla="*/ 21 w 304"/>
              <a:gd name="T49" fmla="*/ 246 h 278"/>
              <a:gd name="T50" fmla="*/ 21 w 304"/>
              <a:gd name="T51" fmla="*/ 150 h 278"/>
              <a:gd name="T52" fmla="*/ 258 w 304"/>
              <a:gd name="T53" fmla="*/ 242 h 278"/>
              <a:gd name="T54" fmla="*/ 224 w 304"/>
              <a:gd name="T55" fmla="*/ 256 h 278"/>
              <a:gd name="T56" fmla="*/ 128 w 304"/>
              <a:gd name="T57" fmla="*/ 256 h 278"/>
              <a:gd name="T58" fmla="*/ 96 w 304"/>
              <a:gd name="T59" fmla="*/ 224 h 278"/>
              <a:gd name="T60" fmla="*/ 96 w 304"/>
              <a:gd name="T61" fmla="*/ 150 h 278"/>
              <a:gd name="T62" fmla="*/ 104 w 304"/>
              <a:gd name="T63" fmla="*/ 127 h 278"/>
              <a:gd name="T64" fmla="*/ 105 w 304"/>
              <a:gd name="T65" fmla="*/ 127 h 278"/>
              <a:gd name="T66" fmla="*/ 191 w 304"/>
              <a:gd name="T67" fmla="*/ 28 h 278"/>
              <a:gd name="T68" fmla="*/ 192 w 304"/>
              <a:gd name="T69" fmla="*/ 40 h 278"/>
              <a:gd name="T70" fmla="*/ 171 w 304"/>
              <a:gd name="T71" fmla="*/ 104 h 278"/>
              <a:gd name="T72" fmla="*/ 171 w 304"/>
              <a:gd name="T73" fmla="*/ 104 h 278"/>
              <a:gd name="T74" fmla="*/ 170 w 304"/>
              <a:gd name="T75" fmla="*/ 107 h 278"/>
              <a:gd name="T76" fmla="*/ 181 w 304"/>
              <a:gd name="T77" fmla="*/ 118 h 278"/>
              <a:gd name="T78" fmla="*/ 234 w 304"/>
              <a:gd name="T79" fmla="*/ 118 h 278"/>
              <a:gd name="T80" fmla="*/ 277 w 304"/>
              <a:gd name="T81" fmla="*/ 161 h 278"/>
              <a:gd name="T82" fmla="*/ 258 w 304"/>
              <a:gd name="T83" fmla="*/ 24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 h="278">
                <a:moveTo>
                  <a:pt x="298" y="160"/>
                </a:moveTo>
                <a:cubicBezTo>
                  <a:pt x="298" y="129"/>
                  <a:pt x="265" y="96"/>
                  <a:pt x="234" y="96"/>
                </a:cubicBezTo>
                <a:cubicBezTo>
                  <a:pt x="196" y="96"/>
                  <a:pt x="196" y="96"/>
                  <a:pt x="196" y="96"/>
                </a:cubicBezTo>
                <a:cubicBezTo>
                  <a:pt x="213" y="46"/>
                  <a:pt x="213" y="46"/>
                  <a:pt x="213" y="46"/>
                </a:cubicBezTo>
                <a:cubicBezTo>
                  <a:pt x="219" y="23"/>
                  <a:pt x="200" y="4"/>
                  <a:pt x="199" y="3"/>
                </a:cubicBezTo>
                <a:cubicBezTo>
                  <a:pt x="197" y="1"/>
                  <a:pt x="194" y="0"/>
                  <a:pt x="191" y="0"/>
                </a:cubicBezTo>
                <a:cubicBezTo>
                  <a:pt x="188" y="0"/>
                  <a:pt x="186" y="2"/>
                  <a:pt x="184" y="4"/>
                </a:cubicBezTo>
                <a:cubicBezTo>
                  <a:pt x="89" y="112"/>
                  <a:pt x="89" y="112"/>
                  <a:pt x="89" y="112"/>
                </a:cubicBezTo>
                <a:cubicBezTo>
                  <a:pt x="89" y="112"/>
                  <a:pt x="89" y="112"/>
                  <a:pt x="88" y="114"/>
                </a:cubicBezTo>
                <a:cubicBezTo>
                  <a:pt x="84" y="118"/>
                  <a:pt x="81" y="123"/>
                  <a:pt x="79" y="128"/>
                </a:cubicBezTo>
                <a:cubicBezTo>
                  <a:pt x="10" y="128"/>
                  <a:pt x="10" y="128"/>
                  <a:pt x="10" y="128"/>
                </a:cubicBezTo>
                <a:cubicBezTo>
                  <a:pt x="4" y="128"/>
                  <a:pt x="0" y="133"/>
                  <a:pt x="0" y="139"/>
                </a:cubicBezTo>
                <a:cubicBezTo>
                  <a:pt x="0" y="256"/>
                  <a:pt x="0" y="256"/>
                  <a:pt x="0" y="256"/>
                </a:cubicBezTo>
                <a:cubicBezTo>
                  <a:pt x="0" y="262"/>
                  <a:pt x="4" y="267"/>
                  <a:pt x="10" y="267"/>
                </a:cubicBezTo>
                <a:cubicBezTo>
                  <a:pt x="95" y="267"/>
                  <a:pt x="95" y="267"/>
                  <a:pt x="95" y="267"/>
                </a:cubicBezTo>
                <a:cubicBezTo>
                  <a:pt x="104" y="274"/>
                  <a:pt x="115" y="278"/>
                  <a:pt x="128" y="278"/>
                </a:cubicBezTo>
                <a:cubicBezTo>
                  <a:pt x="224" y="278"/>
                  <a:pt x="224" y="278"/>
                  <a:pt x="224" y="278"/>
                </a:cubicBezTo>
                <a:cubicBezTo>
                  <a:pt x="244" y="278"/>
                  <a:pt x="261" y="271"/>
                  <a:pt x="274" y="256"/>
                </a:cubicBezTo>
                <a:cubicBezTo>
                  <a:pt x="304" y="223"/>
                  <a:pt x="299" y="162"/>
                  <a:pt x="298" y="160"/>
                </a:cubicBezTo>
                <a:close/>
                <a:moveTo>
                  <a:pt x="21" y="150"/>
                </a:moveTo>
                <a:cubicBezTo>
                  <a:pt x="74" y="150"/>
                  <a:pt x="74" y="150"/>
                  <a:pt x="74" y="150"/>
                </a:cubicBezTo>
                <a:cubicBezTo>
                  <a:pt x="74" y="150"/>
                  <a:pt x="74" y="150"/>
                  <a:pt x="74" y="150"/>
                </a:cubicBezTo>
                <a:cubicBezTo>
                  <a:pt x="74" y="224"/>
                  <a:pt x="74" y="224"/>
                  <a:pt x="74" y="224"/>
                </a:cubicBezTo>
                <a:cubicBezTo>
                  <a:pt x="74" y="232"/>
                  <a:pt x="76" y="239"/>
                  <a:pt x="78" y="246"/>
                </a:cubicBezTo>
                <a:cubicBezTo>
                  <a:pt x="21" y="246"/>
                  <a:pt x="21" y="246"/>
                  <a:pt x="21" y="246"/>
                </a:cubicBezTo>
                <a:lnTo>
                  <a:pt x="21" y="150"/>
                </a:lnTo>
                <a:close/>
                <a:moveTo>
                  <a:pt x="258" y="242"/>
                </a:moveTo>
                <a:cubicBezTo>
                  <a:pt x="250" y="252"/>
                  <a:pt x="238" y="256"/>
                  <a:pt x="224" y="256"/>
                </a:cubicBezTo>
                <a:cubicBezTo>
                  <a:pt x="128" y="256"/>
                  <a:pt x="128" y="256"/>
                  <a:pt x="128" y="256"/>
                </a:cubicBezTo>
                <a:cubicBezTo>
                  <a:pt x="109" y="256"/>
                  <a:pt x="96" y="243"/>
                  <a:pt x="96" y="224"/>
                </a:cubicBezTo>
                <a:cubicBezTo>
                  <a:pt x="96" y="150"/>
                  <a:pt x="96" y="150"/>
                  <a:pt x="96" y="150"/>
                </a:cubicBezTo>
                <a:cubicBezTo>
                  <a:pt x="96" y="142"/>
                  <a:pt x="99" y="134"/>
                  <a:pt x="104" y="127"/>
                </a:cubicBezTo>
                <a:cubicBezTo>
                  <a:pt x="105" y="127"/>
                  <a:pt x="105" y="127"/>
                  <a:pt x="105" y="127"/>
                </a:cubicBezTo>
                <a:cubicBezTo>
                  <a:pt x="191" y="28"/>
                  <a:pt x="191" y="28"/>
                  <a:pt x="191" y="28"/>
                </a:cubicBezTo>
                <a:cubicBezTo>
                  <a:pt x="192" y="32"/>
                  <a:pt x="193" y="36"/>
                  <a:pt x="192" y="40"/>
                </a:cubicBezTo>
                <a:cubicBezTo>
                  <a:pt x="171" y="104"/>
                  <a:pt x="171" y="104"/>
                  <a:pt x="171" y="104"/>
                </a:cubicBezTo>
                <a:cubicBezTo>
                  <a:pt x="171" y="104"/>
                  <a:pt x="171" y="104"/>
                  <a:pt x="171" y="104"/>
                </a:cubicBezTo>
                <a:cubicBezTo>
                  <a:pt x="171" y="105"/>
                  <a:pt x="170" y="106"/>
                  <a:pt x="170" y="107"/>
                </a:cubicBezTo>
                <a:cubicBezTo>
                  <a:pt x="170" y="113"/>
                  <a:pt x="175" y="118"/>
                  <a:pt x="181" y="118"/>
                </a:cubicBezTo>
                <a:cubicBezTo>
                  <a:pt x="234" y="118"/>
                  <a:pt x="234" y="118"/>
                  <a:pt x="234" y="118"/>
                </a:cubicBezTo>
                <a:cubicBezTo>
                  <a:pt x="253" y="118"/>
                  <a:pt x="277" y="141"/>
                  <a:pt x="277" y="161"/>
                </a:cubicBezTo>
                <a:cubicBezTo>
                  <a:pt x="277" y="162"/>
                  <a:pt x="282" y="216"/>
                  <a:pt x="258" y="242"/>
                </a:cubicBezTo>
                <a:close/>
              </a:path>
            </a:pathLst>
          </a:custGeom>
          <a:solidFill>
            <a:schemeClr val="bg1"/>
          </a:solidFill>
          <a:ln>
            <a:solidFill>
              <a:schemeClr val="bg1"/>
            </a:solidFill>
          </a:ln>
          <a:extLst/>
        </p:spPr>
        <p:txBody>
          <a:bodyPr/>
          <a:lstStyle/>
          <a:p>
            <a:pPr defTabSz="914309">
              <a:defRPr/>
            </a:pPr>
            <a:endParaRPr lang="en-GB" sz="1800">
              <a:solidFill>
                <a:srgbClr val="000000"/>
              </a:solidFill>
              <a:latin typeface="Arial"/>
              <a:ea typeface="Verdana" panose="020B0604030504040204" pitchFamily="34" charset="0"/>
              <a:cs typeface="Verdana" panose="020B0604030504040204" pitchFamily="34" charset="0"/>
            </a:endParaRPr>
          </a:p>
        </p:txBody>
      </p:sp>
      <p:sp>
        <p:nvSpPr>
          <p:cNvPr id="181" name="Freeform 580"/>
          <p:cNvSpPr>
            <a:spLocks noEditPoints="1"/>
          </p:cNvSpPr>
          <p:nvPr/>
        </p:nvSpPr>
        <p:spPr bwMode="auto">
          <a:xfrm>
            <a:off x="7782990" y="3582480"/>
            <a:ext cx="714817" cy="71578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solidFill>
              <a:schemeClr val="bg1"/>
            </a:solidFill>
          </a:ln>
          <a:extLst/>
        </p:spPr>
        <p:txBody>
          <a:bodyPr/>
          <a:lstStyle/>
          <a:p>
            <a:pPr defTabSz="914309">
              <a:defRPr/>
            </a:pPr>
            <a:endParaRPr lang="en-GB" sz="1800">
              <a:solidFill>
                <a:srgbClr val="000000"/>
              </a:solidFill>
              <a:latin typeface="Arial"/>
              <a:ea typeface="Verdana" panose="020B0604030504040204" pitchFamily="34" charset="0"/>
              <a:cs typeface="Verdana" panose="020B0604030504040204" pitchFamily="34" charset="0"/>
            </a:endParaRPr>
          </a:p>
        </p:txBody>
      </p:sp>
      <p:grpSp>
        <p:nvGrpSpPr>
          <p:cNvPr id="184" name="Group 831"/>
          <p:cNvGrpSpPr>
            <a:grpSpLocks noChangeAspect="1"/>
          </p:cNvGrpSpPr>
          <p:nvPr/>
        </p:nvGrpSpPr>
        <p:grpSpPr bwMode="auto">
          <a:xfrm>
            <a:off x="7171843" y="4975348"/>
            <a:ext cx="715366" cy="716173"/>
            <a:chOff x="3497" y="3207"/>
            <a:chExt cx="352" cy="355"/>
          </a:xfrm>
          <a:solidFill>
            <a:schemeClr val="bg1"/>
          </a:solidFill>
        </p:grpSpPr>
        <p:sp>
          <p:nvSpPr>
            <p:cNvPr id="185" name="Freeform 832"/>
            <p:cNvSpPr>
              <a:spLocks noEditPoints="1"/>
            </p:cNvSpPr>
            <p:nvPr/>
          </p:nvSpPr>
          <p:spPr bwMode="auto">
            <a:xfrm>
              <a:off x="3574" y="3274"/>
              <a:ext cx="212" cy="184"/>
            </a:xfrm>
            <a:custGeom>
              <a:avLst/>
              <a:gdLst>
                <a:gd name="T0" fmla="*/ 309 w 320"/>
                <a:gd name="T1" fmla="*/ 42 h 277"/>
                <a:gd name="T2" fmla="*/ 213 w 320"/>
                <a:gd name="T3" fmla="*/ 42 h 277"/>
                <a:gd name="T4" fmla="*/ 213 w 320"/>
                <a:gd name="T5" fmla="*/ 10 h 277"/>
                <a:gd name="T6" fmla="*/ 202 w 320"/>
                <a:gd name="T7" fmla="*/ 0 h 277"/>
                <a:gd name="T8" fmla="*/ 117 w 320"/>
                <a:gd name="T9" fmla="*/ 0 h 277"/>
                <a:gd name="T10" fmla="*/ 106 w 320"/>
                <a:gd name="T11" fmla="*/ 10 h 277"/>
                <a:gd name="T12" fmla="*/ 106 w 320"/>
                <a:gd name="T13" fmla="*/ 42 h 277"/>
                <a:gd name="T14" fmla="*/ 10 w 320"/>
                <a:gd name="T15" fmla="*/ 42 h 277"/>
                <a:gd name="T16" fmla="*/ 0 w 320"/>
                <a:gd name="T17" fmla="*/ 53 h 277"/>
                <a:gd name="T18" fmla="*/ 0 w 320"/>
                <a:gd name="T19" fmla="*/ 266 h 277"/>
                <a:gd name="T20" fmla="*/ 10 w 320"/>
                <a:gd name="T21" fmla="*/ 277 h 277"/>
                <a:gd name="T22" fmla="*/ 309 w 320"/>
                <a:gd name="T23" fmla="*/ 277 h 277"/>
                <a:gd name="T24" fmla="*/ 320 w 320"/>
                <a:gd name="T25" fmla="*/ 266 h 277"/>
                <a:gd name="T26" fmla="*/ 320 w 320"/>
                <a:gd name="T27" fmla="*/ 53 h 277"/>
                <a:gd name="T28" fmla="*/ 309 w 320"/>
                <a:gd name="T29" fmla="*/ 42 h 277"/>
                <a:gd name="T30" fmla="*/ 128 w 320"/>
                <a:gd name="T31" fmla="*/ 21 h 277"/>
                <a:gd name="T32" fmla="*/ 192 w 320"/>
                <a:gd name="T33" fmla="*/ 21 h 277"/>
                <a:gd name="T34" fmla="*/ 192 w 320"/>
                <a:gd name="T35" fmla="*/ 42 h 277"/>
                <a:gd name="T36" fmla="*/ 128 w 320"/>
                <a:gd name="T37" fmla="*/ 42 h 277"/>
                <a:gd name="T38" fmla="*/ 128 w 320"/>
                <a:gd name="T39" fmla="*/ 21 h 277"/>
                <a:gd name="T40" fmla="*/ 298 w 320"/>
                <a:gd name="T41" fmla="*/ 256 h 277"/>
                <a:gd name="T42" fmla="*/ 21 w 320"/>
                <a:gd name="T43" fmla="*/ 256 h 277"/>
                <a:gd name="T44" fmla="*/ 21 w 320"/>
                <a:gd name="T45" fmla="*/ 64 h 277"/>
                <a:gd name="T46" fmla="*/ 298 w 320"/>
                <a:gd name="T47" fmla="*/ 64 h 277"/>
                <a:gd name="T48" fmla="*/ 298 w 320"/>
                <a:gd name="T49"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0" h="277">
                  <a:moveTo>
                    <a:pt x="309" y="42"/>
                  </a:moveTo>
                  <a:cubicBezTo>
                    <a:pt x="213" y="42"/>
                    <a:pt x="213" y="42"/>
                    <a:pt x="213" y="42"/>
                  </a:cubicBezTo>
                  <a:cubicBezTo>
                    <a:pt x="213" y="10"/>
                    <a:pt x="213" y="10"/>
                    <a:pt x="213" y="10"/>
                  </a:cubicBezTo>
                  <a:cubicBezTo>
                    <a:pt x="213" y="4"/>
                    <a:pt x="208" y="0"/>
                    <a:pt x="202" y="0"/>
                  </a:cubicBezTo>
                  <a:cubicBezTo>
                    <a:pt x="117" y="0"/>
                    <a:pt x="117" y="0"/>
                    <a:pt x="117" y="0"/>
                  </a:cubicBezTo>
                  <a:cubicBezTo>
                    <a:pt x="111" y="0"/>
                    <a:pt x="106" y="4"/>
                    <a:pt x="106" y="10"/>
                  </a:cubicBezTo>
                  <a:cubicBezTo>
                    <a:pt x="106" y="42"/>
                    <a:pt x="106" y="42"/>
                    <a:pt x="106" y="42"/>
                  </a:cubicBezTo>
                  <a:cubicBezTo>
                    <a:pt x="10" y="42"/>
                    <a:pt x="10" y="42"/>
                    <a:pt x="10" y="42"/>
                  </a:cubicBezTo>
                  <a:cubicBezTo>
                    <a:pt x="4" y="42"/>
                    <a:pt x="0" y="47"/>
                    <a:pt x="0" y="53"/>
                  </a:cubicBezTo>
                  <a:cubicBezTo>
                    <a:pt x="0" y="266"/>
                    <a:pt x="0" y="266"/>
                    <a:pt x="0" y="266"/>
                  </a:cubicBezTo>
                  <a:cubicBezTo>
                    <a:pt x="0" y="272"/>
                    <a:pt x="4" y="277"/>
                    <a:pt x="10" y="277"/>
                  </a:cubicBezTo>
                  <a:cubicBezTo>
                    <a:pt x="309" y="277"/>
                    <a:pt x="309" y="277"/>
                    <a:pt x="309" y="277"/>
                  </a:cubicBezTo>
                  <a:cubicBezTo>
                    <a:pt x="315" y="277"/>
                    <a:pt x="320" y="272"/>
                    <a:pt x="320" y="266"/>
                  </a:cubicBezTo>
                  <a:cubicBezTo>
                    <a:pt x="320" y="53"/>
                    <a:pt x="320" y="53"/>
                    <a:pt x="320" y="53"/>
                  </a:cubicBezTo>
                  <a:cubicBezTo>
                    <a:pt x="320" y="47"/>
                    <a:pt x="315" y="42"/>
                    <a:pt x="309" y="42"/>
                  </a:cubicBezTo>
                  <a:close/>
                  <a:moveTo>
                    <a:pt x="128" y="21"/>
                  </a:moveTo>
                  <a:cubicBezTo>
                    <a:pt x="192" y="21"/>
                    <a:pt x="192" y="21"/>
                    <a:pt x="192" y="21"/>
                  </a:cubicBezTo>
                  <a:cubicBezTo>
                    <a:pt x="192" y="42"/>
                    <a:pt x="192" y="42"/>
                    <a:pt x="192" y="42"/>
                  </a:cubicBezTo>
                  <a:cubicBezTo>
                    <a:pt x="128" y="42"/>
                    <a:pt x="128" y="42"/>
                    <a:pt x="128" y="42"/>
                  </a:cubicBezTo>
                  <a:lnTo>
                    <a:pt x="128" y="21"/>
                  </a:lnTo>
                  <a:close/>
                  <a:moveTo>
                    <a:pt x="298" y="256"/>
                  </a:moveTo>
                  <a:cubicBezTo>
                    <a:pt x="21" y="256"/>
                    <a:pt x="21" y="256"/>
                    <a:pt x="21" y="256"/>
                  </a:cubicBezTo>
                  <a:cubicBezTo>
                    <a:pt x="21" y="64"/>
                    <a:pt x="21" y="64"/>
                    <a:pt x="21" y="64"/>
                  </a:cubicBezTo>
                  <a:cubicBezTo>
                    <a:pt x="298" y="64"/>
                    <a:pt x="298" y="64"/>
                    <a:pt x="298" y="64"/>
                  </a:cubicBezTo>
                  <a:lnTo>
                    <a:pt x="298" y="256"/>
                  </a:lnTo>
                  <a:close/>
                </a:path>
              </a:pathLst>
            </a:custGeom>
            <a:grpFill/>
            <a:ln>
              <a:noFill/>
            </a:ln>
            <a:extLst/>
          </p:spPr>
          <p:txBody>
            <a:bodyPr/>
            <a:lstStyle/>
            <a:p>
              <a:pPr defTabSz="914309">
                <a:defRPr/>
              </a:pPr>
              <a:endParaRPr lang="en-IE" sz="1800" dirty="0">
                <a:solidFill>
                  <a:srgbClr val="000000"/>
                </a:solidFill>
                <a:latin typeface="Arial"/>
                <a:ea typeface="Verdana" panose="020B0604030504040204" pitchFamily="34" charset="0"/>
                <a:cs typeface="Verdana" panose="020B0604030504040204" pitchFamily="34" charset="0"/>
              </a:endParaRPr>
            </a:p>
          </p:txBody>
        </p:sp>
        <p:sp>
          <p:nvSpPr>
            <p:cNvPr id="186" name="Freeform 833"/>
            <p:cNvSpPr>
              <a:spLocks noEditPoints="1"/>
            </p:cNvSpPr>
            <p:nvPr/>
          </p:nvSpPr>
          <p:spPr bwMode="auto">
            <a:xfrm>
              <a:off x="3630" y="3330"/>
              <a:ext cx="99" cy="99"/>
            </a:xfrm>
            <a:custGeom>
              <a:avLst/>
              <a:gdLst>
                <a:gd name="T0" fmla="*/ 107 w 149"/>
                <a:gd name="T1" fmla="*/ 11 h 149"/>
                <a:gd name="T2" fmla="*/ 96 w 149"/>
                <a:gd name="T3" fmla="*/ 0 h 149"/>
                <a:gd name="T4" fmla="*/ 53 w 149"/>
                <a:gd name="T5" fmla="*/ 0 h 149"/>
                <a:gd name="T6" fmla="*/ 43 w 149"/>
                <a:gd name="T7" fmla="*/ 11 h 149"/>
                <a:gd name="T8" fmla="*/ 43 w 149"/>
                <a:gd name="T9" fmla="*/ 43 h 149"/>
                <a:gd name="T10" fmla="*/ 11 w 149"/>
                <a:gd name="T11" fmla="*/ 43 h 149"/>
                <a:gd name="T12" fmla="*/ 0 w 149"/>
                <a:gd name="T13" fmla="*/ 53 h 149"/>
                <a:gd name="T14" fmla="*/ 0 w 149"/>
                <a:gd name="T15" fmla="*/ 96 h 149"/>
                <a:gd name="T16" fmla="*/ 11 w 149"/>
                <a:gd name="T17" fmla="*/ 107 h 149"/>
                <a:gd name="T18" fmla="*/ 43 w 149"/>
                <a:gd name="T19" fmla="*/ 107 h 149"/>
                <a:gd name="T20" fmla="*/ 43 w 149"/>
                <a:gd name="T21" fmla="*/ 139 h 149"/>
                <a:gd name="T22" fmla="*/ 53 w 149"/>
                <a:gd name="T23" fmla="*/ 149 h 149"/>
                <a:gd name="T24" fmla="*/ 96 w 149"/>
                <a:gd name="T25" fmla="*/ 149 h 149"/>
                <a:gd name="T26" fmla="*/ 107 w 149"/>
                <a:gd name="T27" fmla="*/ 139 h 149"/>
                <a:gd name="T28" fmla="*/ 107 w 149"/>
                <a:gd name="T29" fmla="*/ 107 h 149"/>
                <a:gd name="T30" fmla="*/ 139 w 149"/>
                <a:gd name="T31" fmla="*/ 107 h 149"/>
                <a:gd name="T32" fmla="*/ 149 w 149"/>
                <a:gd name="T33" fmla="*/ 96 h 149"/>
                <a:gd name="T34" fmla="*/ 149 w 149"/>
                <a:gd name="T35" fmla="*/ 53 h 149"/>
                <a:gd name="T36" fmla="*/ 139 w 149"/>
                <a:gd name="T37" fmla="*/ 43 h 149"/>
                <a:gd name="T38" fmla="*/ 107 w 149"/>
                <a:gd name="T39" fmla="*/ 43 h 149"/>
                <a:gd name="T40" fmla="*/ 107 w 149"/>
                <a:gd name="T41" fmla="*/ 11 h 149"/>
                <a:gd name="T42" fmla="*/ 128 w 149"/>
                <a:gd name="T43" fmla="*/ 64 h 149"/>
                <a:gd name="T44" fmla="*/ 128 w 149"/>
                <a:gd name="T45" fmla="*/ 85 h 149"/>
                <a:gd name="T46" fmla="*/ 96 w 149"/>
                <a:gd name="T47" fmla="*/ 85 h 149"/>
                <a:gd name="T48" fmla="*/ 85 w 149"/>
                <a:gd name="T49" fmla="*/ 96 h 149"/>
                <a:gd name="T50" fmla="*/ 85 w 149"/>
                <a:gd name="T51" fmla="*/ 128 h 149"/>
                <a:gd name="T52" fmla="*/ 64 w 149"/>
                <a:gd name="T53" fmla="*/ 128 h 149"/>
                <a:gd name="T54" fmla="*/ 64 w 149"/>
                <a:gd name="T55" fmla="*/ 96 h 149"/>
                <a:gd name="T56" fmla="*/ 53 w 149"/>
                <a:gd name="T57" fmla="*/ 85 h 149"/>
                <a:gd name="T58" fmla="*/ 21 w 149"/>
                <a:gd name="T59" fmla="*/ 85 h 149"/>
                <a:gd name="T60" fmla="*/ 21 w 149"/>
                <a:gd name="T61" fmla="*/ 64 h 149"/>
                <a:gd name="T62" fmla="*/ 53 w 149"/>
                <a:gd name="T63" fmla="*/ 64 h 149"/>
                <a:gd name="T64" fmla="*/ 64 w 149"/>
                <a:gd name="T65" fmla="*/ 53 h 149"/>
                <a:gd name="T66" fmla="*/ 64 w 149"/>
                <a:gd name="T67" fmla="*/ 21 h 149"/>
                <a:gd name="T68" fmla="*/ 85 w 149"/>
                <a:gd name="T69" fmla="*/ 21 h 149"/>
                <a:gd name="T70" fmla="*/ 85 w 149"/>
                <a:gd name="T71" fmla="*/ 53 h 149"/>
                <a:gd name="T72" fmla="*/ 96 w 149"/>
                <a:gd name="T73" fmla="*/ 64 h 149"/>
                <a:gd name="T74" fmla="*/ 128 w 149"/>
                <a:gd name="T75"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 h="149">
                  <a:moveTo>
                    <a:pt x="107" y="11"/>
                  </a:moveTo>
                  <a:cubicBezTo>
                    <a:pt x="107" y="5"/>
                    <a:pt x="102" y="0"/>
                    <a:pt x="96" y="0"/>
                  </a:cubicBezTo>
                  <a:cubicBezTo>
                    <a:pt x="53" y="0"/>
                    <a:pt x="53" y="0"/>
                    <a:pt x="53" y="0"/>
                  </a:cubicBezTo>
                  <a:cubicBezTo>
                    <a:pt x="47" y="0"/>
                    <a:pt x="43" y="5"/>
                    <a:pt x="43" y="11"/>
                  </a:cubicBezTo>
                  <a:cubicBezTo>
                    <a:pt x="43" y="43"/>
                    <a:pt x="43" y="43"/>
                    <a:pt x="43" y="43"/>
                  </a:cubicBezTo>
                  <a:cubicBezTo>
                    <a:pt x="11" y="43"/>
                    <a:pt x="11" y="43"/>
                    <a:pt x="11" y="43"/>
                  </a:cubicBezTo>
                  <a:cubicBezTo>
                    <a:pt x="5" y="43"/>
                    <a:pt x="0" y="47"/>
                    <a:pt x="0" y="53"/>
                  </a:cubicBezTo>
                  <a:cubicBezTo>
                    <a:pt x="0" y="96"/>
                    <a:pt x="0" y="96"/>
                    <a:pt x="0" y="96"/>
                  </a:cubicBezTo>
                  <a:cubicBezTo>
                    <a:pt x="0" y="102"/>
                    <a:pt x="5" y="107"/>
                    <a:pt x="11" y="107"/>
                  </a:cubicBezTo>
                  <a:cubicBezTo>
                    <a:pt x="43" y="107"/>
                    <a:pt x="43" y="107"/>
                    <a:pt x="43" y="107"/>
                  </a:cubicBezTo>
                  <a:cubicBezTo>
                    <a:pt x="43" y="139"/>
                    <a:pt x="43" y="139"/>
                    <a:pt x="43" y="139"/>
                  </a:cubicBezTo>
                  <a:cubicBezTo>
                    <a:pt x="43" y="145"/>
                    <a:pt x="47" y="149"/>
                    <a:pt x="53" y="149"/>
                  </a:cubicBezTo>
                  <a:cubicBezTo>
                    <a:pt x="96" y="149"/>
                    <a:pt x="96" y="149"/>
                    <a:pt x="96" y="149"/>
                  </a:cubicBezTo>
                  <a:cubicBezTo>
                    <a:pt x="102" y="149"/>
                    <a:pt x="107" y="145"/>
                    <a:pt x="107" y="139"/>
                  </a:cubicBezTo>
                  <a:cubicBezTo>
                    <a:pt x="107" y="107"/>
                    <a:pt x="107" y="107"/>
                    <a:pt x="107" y="107"/>
                  </a:cubicBezTo>
                  <a:cubicBezTo>
                    <a:pt x="139" y="107"/>
                    <a:pt x="139" y="107"/>
                    <a:pt x="139" y="107"/>
                  </a:cubicBezTo>
                  <a:cubicBezTo>
                    <a:pt x="145" y="107"/>
                    <a:pt x="149" y="102"/>
                    <a:pt x="149" y="96"/>
                  </a:cubicBezTo>
                  <a:cubicBezTo>
                    <a:pt x="149" y="53"/>
                    <a:pt x="149" y="53"/>
                    <a:pt x="149" y="53"/>
                  </a:cubicBezTo>
                  <a:cubicBezTo>
                    <a:pt x="149" y="47"/>
                    <a:pt x="145" y="43"/>
                    <a:pt x="139" y="43"/>
                  </a:cubicBezTo>
                  <a:cubicBezTo>
                    <a:pt x="107" y="43"/>
                    <a:pt x="107" y="43"/>
                    <a:pt x="107" y="43"/>
                  </a:cubicBezTo>
                  <a:lnTo>
                    <a:pt x="107" y="11"/>
                  </a:lnTo>
                  <a:close/>
                  <a:moveTo>
                    <a:pt x="128" y="64"/>
                  </a:moveTo>
                  <a:cubicBezTo>
                    <a:pt x="128" y="85"/>
                    <a:pt x="128" y="85"/>
                    <a:pt x="128" y="85"/>
                  </a:cubicBezTo>
                  <a:cubicBezTo>
                    <a:pt x="96" y="85"/>
                    <a:pt x="96" y="85"/>
                    <a:pt x="96" y="85"/>
                  </a:cubicBezTo>
                  <a:cubicBezTo>
                    <a:pt x="90" y="85"/>
                    <a:pt x="85" y="90"/>
                    <a:pt x="85" y="96"/>
                  </a:cubicBezTo>
                  <a:cubicBezTo>
                    <a:pt x="85" y="128"/>
                    <a:pt x="85" y="128"/>
                    <a:pt x="85" y="128"/>
                  </a:cubicBezTo>
                  <a:cubicBezTo>
                    <a:pt x="64" y="128"/>
                    <a:pt x="64" y="128"/>
                    <a:pt x="64" y="128"/>
                  </a:cubicBezTo>
                  <a:cubicBezTo>
                    <a:pt x="64" y="96"/>
                    <a:pt x="64" y="96"/>
                    <a:pt x="64" y="96"/>
                  </a:cubicBezTo>
                  <a:cubicBezTo>
                    <a:pt x="64" y="90"/>
                    <a:pt x="59" y="85"/>
                    <a:pt x="53" y="85"/>
                  </a:cubicBezTo>
                  <a:cubicBezTo>
                    <a:pt x="21" y="85"/>
                    <a:pt x="21" y="85"/>
                    <a:pt x="21" y="85"/>
                  </a:cubicBezTo>
                  <a:cubicBezTo>
                    <a:pt x="21" y="64"/>
                    <a:pt x="21" y="64"/>
                    <a:pt x="21" y="64"/>
                  </a:cubicBezTo>
                  <a:cubicBezTo>
                    <a:pt x="53" y="64"/>
                    <a:pt x="53" y="64"/>
                    <a:pt x="53" y="64"/>
                  </a:cubicBezTo>
                  <a:cubicBezTo>
                    <a:pt x="59" y="64"/>
                    <a:pt x="64" y="59"/>
                    <a:pt x="64" y="53"/>
                  </a:cubicBezTo>
                  <a:cubicBezTo>
                    <a:pt x="64" y="21"/>
                    <a:pt x="64" y="21"/>
                    <a:pt x="64" y="21"/>
                  </a:cubicBezTo>
                  <a:cubicBezTo>
                    <a:pt x="85" y="21"/>
                    <a:pt x="85" y="21"/>
                    <a:pt x="85" y="21"/>
                  </a:cubicBezTo>
                  <a:cubicBezTo>
                    <a:pt x="85" y="53"/>
                    <a:pt x="85" y="53"/>
                    <a:pt x="85" y="53"/>
                  </a:cubicBezTo>
                  <a:cubicBezTo>
                    <a:pt x="85" y="59"/>
                    <a:pt x="90" y="64"/>
                    <a:pt x="96" y="64"/>
                  </a:cubicBezTo>
                  <a:lnTo>
                    <a:pt x="128" y="64"/>
                  </a:lnTo>
                  <a:close/>
                </a:path>
              </a:pathLst>
            </a:custGeom>
            <a:grpFill/>
            <a:ln>
              <a:noFill/>
            </a:ln>
            <a:extLst/>
          </p:spPr>
          <p:txBody>
            <a:bodyPr/>
            <a:lstStyle/>
            <a:p>
              <a:pPr defTabSz="914309">
                <a:defRPr/>
              </a:pPr>
              <a:endParaRPr lang="en-IE" sz="1800" dirty="0">
                <a:solidFill>
                  <a:srgbClr val="000000"/>
                </a:solidFill>
                <a:latin typeface="Arial"/>
                <a:ea typeface="Verdana" panose="020B0604030504040204" pitchFamily="34" charset="0"/>
                <a:cs typeface="Verdana" panose="020B0604030504040204" pitchFamily="34" charset="0"/>
              </a:endParaRPr>
            </a:p>
          </p:txBody>
        </p:sp>
        <p:sp>
          <p:nvSpPr>
            <p:cNvPr id="187" name="Freeform 834"/>
            <p:cNvSpPr>
              <a:spLocks noEditPoints="1"/>
            </p:cNvSpPr>
            <p:nvPr/>
          </p:nvSpPr>
          <p:spPr bwMode="auto">
            <a:xfrm>
              <a:off x="3497" y="3207"/>
              <a:ext cx="352" cy="355"/>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p:spPr>
          <p:txBody>
            <a:bodyPr/>
            <a:lstStyle/>
            <a:p>
              <a:pPr defTabSz="914309">
                <a:defRPr/>
              </a:pPr>
              <a:endParaRPr lang="en-IE" sz="1800" dirty="0">
                <a:solidFill>
                  <a:srgbClr val="000000"/>
                </a:solidFill>
                <a:latin typeface="Arial"/>
                <a:ea typeface="Verdana" panose="020B0604030504040204" pitchFamily="34" charset="0"/>
                <a:cs typeface="Verdana" panose="020B0604030504040204" pitchFamily="34" charset="0"/>
              </a:endParaRPr>
            </a:p>
          </p:txBody>
        </p:sp>
      </p:grpSp>
      <p:grpSp>
        <p:nvGrpSpPr>
          <p:cNvPr id="191" name="Group 190"/>
          <p:cNvGrpSpPr/>
          <p:nvPr/>
        </p:nvGrpSpPr>
        <p:grpSpPr>
          <a:xfrm>
            <a:off x="5734992" y="5560754"/>
            <a:ext cx="856145" cy="718122"/>
            <a:chOff x="7220630" y="3957914"/>
            <a:chExt cx="553309" cy="464605"/>
          </a:xfrm>
          <a:noFill/>
        </p:grpSpPr>
        <p:grpSp>
          <p:nvGrpSpPr>
            <p:cNvPr id="192" name="Gruppieren 2893"/>
            <p:cNvGrpSpPr/>
            <p:nvPr/>
          </p:nvGrpSpPr>
          <p:grpSpPr>
            <a:xfrm>
              <a:off x="7220630" y="3963303"/>
              <a:ext cx="292608" cy="292608"/>
              <a:chOff x="6226175" y="4286250"/>
              <a:chExt cx="344488" cy="350838"/>
            </a:xfrm>
            <a:grpFill/>
          </p:grpSpPr>
          <p:sp>
            <p:nvSpPr>
              <p:cNvPr id="203" name="Oval 697"/>
              <p:cNvSpPr>
                <a:spLocks noChangeArrowheads="1"/>
              </p:cNvSpPr>
              <p:nvPr/>
            </p:nvSpPr>
            <p:spPr bwMode="auto">
              <a:xfrm>
                <a:off x="6226175" y="4286250"/>
                <a:ext cx="344488" cy="350838"/>
              </a:xfrm>
              <a:prstGeom prst="ellipse">
                <a:avLst/>
              </a:prstGeom>
              <a:grpFill/>
              <a:ln w="15875" cap="flat">
                <a:solidFill>
                  <a:schemeClr val="bg1"/>
                </a:solidFill>
                <a:prstDash val="solid"/>
                <a:miter lim="800000"/>
                <a:headEnd/>
                <a:tailEnd/>
              </a:ln>
              <a:extLst/>
            </p:spPr>
            <p:txBody>
              <a:bodyPr vert="horz" wrap="square" lIns="121904" tIns="60952" rIns="121904" bIns="60952" numCol="1" anchor="t" anchorCtr="0" compatLnSpc="1">
                <a:prstTxWarp prst="textNoShape">
                  <a:avLst/>
                </a:prstTxWarp>
              </a:bodyPr>
              <a:lstStyle/>
              <a:p>
                <a:pPr defTabSz="914309"/>
                <a:endParaRPr lang="en-US" sz="1800" b="1" i="1">
                  <a:solidFill>
                    <a:srgbClr val="000000"/>
                  </a:solidFill>
                  <a:latin typeface="Arial"/>
                </a:endParaRPr>
              </a:p>
            </p:txBody>
          </p:sp>
          <p:sp>
            <p:nvSpPr>
              <p:cNvPr id="204" name="Freeform 698"/>
              <p:cNvSpPr>
                <a:spLocks/>
              </p:cNvSpPr>
              <p:nvPr/>
            </p:nvSpPr>
            <p:spPr bwMode="auto">
              <a:xfrm>
                <a:off x="6303963" y="4437063"/>
                <a:ext cx="55563" cy="42863"/>
              </a:xfrm>
              <a:custGeom>
                <a:avLst/>
                <a:gdLst>
                  <a:gd name="T0" fmla="*/ 35 w 35"/>
                  <a:gd name="T1" fmla="*/ 0 h 27"/>
                  <a:gd name="T2" fmla="*/ 27 w 35"/>
                  <a:gd name="T3" fmla="*/ 27 h 27"/>
                  <a:gd name="T4" fmla="*/ 23 w 35"/>
                  <a:gd name="T5" fmla="*/ 27 h 27"/>
                  <a:gd name="T6" fmla="*/ 19 w 35"/>
                  <a:gd name="T7" fmla="*/ 0 h 27"/>
                  <a:gd name="T8" fmla="*/ 12 w 35"/>
                  <a:gd name="T9" fmla="*/ 27 h 27"/>
                  <a:gd name="T10" fmla="*/ 8 w 35"/>
                  <a:gd name="T11" fmla="*/ 27 h 27"/>
                  <a:gd name="T12" fmla="*/ 0 w 3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35" h="27">
                    <a:moveTo>
                      <a:pt x="35" y="0"/>
                    </a:moveTo>
                    <a:lnTo>
                      <a:pt x="27" y="27"/>
                    </a:lnTo>
                    <a:lnTo>
                      <a:pt x="23" y="27"/>
                    </a:lnTo>
                    <a:lnTo>
                      <a:pt x="19" y="0"/>
                    </a:lnTo>
                    <a:lnTo>
                      <a:pt x="12" y="27"/>
                    </a:lnTo>
                    <a:lnTo>
                      <a:pt x="8" y="27"/>
                    </a:lnTo>
                    <a:lnTo>
                      <a:pt x="0" y="0"/>
                    </a:lnTo>
                  </a:path>
                </a:pathLst>
              </a:custGeom>
              <a:grpFill/>
              <a:ln w="15875" cap="rnd">
                <a:solidFill>
                  <a:schemeClr val="bg1"/>
                </a:solidFill>
                <a:prstDash val="solid"/>
                <a:round/>
                <a:headEnd/>
                <a:tailEnd/>
              </a:ln>
              <a:extLst/>
            </p:spPr>
            <p:txBody>
              <a:bodyPr vert="horz" wrap="square" lIns="121904" tIns="60952" rIns="121904" bIns="60952" numCol="1" anchor="t" anchorCtr="0" compatLnSpc="1">
                <a:prstTxWarp prst="textNoShape">
                  <a:avLst/>
                </a:prstTxWarp>
              </a:bodyPr>
              <a:lstStyle/>
              <a:p>
                <a:pPr defTabSz="914309"/>
                <a:endParaRPr lang="en-US" sz="1800" b="1" i="1">
                  <a:solidFill>
                    <a:srgbClr val="000000"/>
                  </a:solidFill>
                  <a:latin typeface="Arial"/>
                </a:endParaRPr>
              </a:p>
            </p:txBody>
          </p:sp>
          <p:sp>
            <p:nvSpPr>
              <p:cNvPr id="205" name="Freeform 699"/>
              <p:cNvSpPr>
                <a:spLocks/>
              </p:cNvSpPr>
              <p:nvPr/>
            </p:nvSpPr>
            <p:spPr bwMode="auto">
              <a:xfrm>
                <a:off x="6370638" y="4437063"/>
                <a:ext cx="55563" cy="42863"/>
              </a:xfrm>
              <a:custGeom>
                <a:avLst/>
                <a:gdLst>
                  <a:gd name="T0" fmla="*/ 35 w 35"/>
                  <a:gd name="T1" fmla="*/ 0 h 27"/>
                  <a:gd name="T2" fmla="*/ 27 w 35"/>
                  <a:gd name="T3" fmla="*/ 27 h 27"/>
                  <a:gd name="T4" fmla="*/ 23 w 35"/>
                  <a:gd name="T5" fmla="*/ 27 h 27"/>
                  <a:gd name="T6" fmla="*/ 19 w 35"/>
                  <a:gd name="T7" fmla="*/ 0 h 27"/>
                  <a:gd name="T8" fmla="*/ 12 w 35"/>
                  <a:gd name="T9" fmla="*/ 27 h 27"/>
                  <a:gd name="T10" fmla="*/ 8 w 35"/>
                  <a:gd name="T11" fmla="*/ 27 h 27"/>
                  <a:gd name="T12" fmla="*/ 0 w 3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35" h="27">
                    <a:moveTo>
                      <a:pt x="35" y="0"/>
                    </a:moveTo>
                    <a:lnTo>
                      <a:pt x="27" y="27"/>
                    </a:lnTo>
                    <a:lnTo>
                      <a:pt x="23" y="27"/>
                    </a:lnTo>
                    <a:lnTo>
                      <a:pt x="19" y="0"/>
                    </a:lnTo>
                    <a:lnTo>
                      <a:pt x="12" y="27"/>
                    </a:lnTo>
                    <a:lnTo>
                      <a:pt x="8" y="27"/>
                    </a:lnTo>
                    <a:lnTo>
                      <a:pt x="0" y="0"/>
                    </a:lnTo>
                  </a:path>
                </a:pathLst>
              </a:custGeom>
              <a:grpFill/>
              <a:ln w="15875" cap="rnd">
                <a:solidFill>
                  <a:schemeClr val="bg1"/>
                </a:solidFill>
                <a:prstDash val="solid"/>
                <a:round/>
                <a:headEnd/>
                <a:tailEnd/>
              </a:ln>
              <a:extLst/>
            </p:spPr>
            <p:txBody>
              <a:bodyPr vert="horz" wrap="square" lIns="121904" tIns="60952" rIns="121904" bIns="60952" numCol="1" anchor="t" anchorCtr="0" compatLnSpc="1">
                <a:prstTxWarp prst="textNoShape">
                  <a:avLst/>
                </a:prstTxWarp>
              </a:bodyPr>
              <a:lstStyle/>
              <a:p>
                <a:pPr defTabSz="914309"/>
                <a:endParaRPr lang="en-US" sz="1800" b="1" i="1">
                  <a:solidFill>
                    <a:srgbClr val="000000"/>
                  </a:solidFill>
                  <a:latin typeface="Arial"/>
                </a:endParaRPr>
              </a:p>
            </p:txBody>
          </p:sp>
          <p:sp>
            <p:nvSpPr>
              <p:cNvPr id="206" name="Freeform 700"/>
              <p:cNvSpPr>
                <a:spLocks/>
              </p:cNvSpPr>
              <p:nvPr/>
            </p:nvSpPr>
            <p:spPr bwMode="auto">
              <a:xfrm>
                <a:off x="6443663" y="4437063"/>
                <a:ext cx="49213" cy="42863"/>
              </a:xfrm>
              <a:custGeom>
                <a:avLst/>
                <a:gdLst>
                  <a:gd name="T0" fmla="*/ 31 w 31"/>
                  <a:gd name="T1" fmla="*/ 0 h 27"/>
                  <a:gd name="T2" fmla="*/ 23 w 31"/>
                  <a:gd name="T3" fmla="*/ 27 h 27"/>
                  <a:gd name="T4" fmla="*/ 19 w 31"/>
                  <a:gd name="T5" fmla="*/ 27 h 27"/>
                  <a:gd name="T6" fmla="*/ 15 w 31"/>
                  <a:gd name="T7" fmla="*/ 0 h 27"/>
                  <a:gd name="T8" fmla="*/ 8 w 31"/>
                  <a:gd name="T9" fmla="*/ 27 h 27"/>
                  <a:gd name="T10" fmla="*/ 4 w 31"/>
                  <a:gd name="T11" fmla="*/ 27 h 27"/>
                  <a:gd name="T12" fmla="*/ 0 w 3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31" h="27">
                    <a:moveTo>
                      <a:pt x="31" y="0"/>
                    </a:moveTo>
                    <a:lnTo>
                      <a:pt x="23" y="27"/>
                    </a:lnTo>
                    <a:lnTo>
                      <a:pt x="19" y="27"/>
                    </a:lnTo>
                    <a:lnTo>
                      <a:pt x="15" y="0"/>
                    </a:lnTo>
                    <a:lnTo>
                      <a:pt x="8" y="27"/>
                    </a:lnTo>
                    <a:lnTo>
                      <a:pt x="4" y="27"/>
                    </a:lnTo>
                    <a:lnTo>
                      <a:pt x="0" y="0"/>
                    </a:lnTo>
                  </a:path>
                </a:pathLst>
              </a:custGeom>
              <a:grpFill/>
              <a:ln w="15875" cap="rnd">
                <a:solidFill>
                  <a:schemeClr val="bg1"/>
                </a:solidFill>
                <a:prstDash val="solid"/>
                <a:round/>
                <a:headEnd/>
                <a:tailEnd/>
              </a:ln>
              <a:extLst/>
            </p:spPr>
            <p:txBody>
              <a:bodyPr vert="horz" wrap="square" lIns="121904" tIns="60952" rIns="121904" bIns="60952" numCol="1" anchor="t" anchorCtr="0" compatLnSpc="1">
                <a:prstTxWarp prst="textNoShape">
                  <a:avLst/>
                </a:prstTxWarp>
              </a:bodyPr>
              <a:lstStyle/>
              <a:p>
                <a:pPr defTabSz="914309"/>
                <a:endParaRPr lang="en-US" sz="1800" b="1" i="1">
                  <a:solidFill>
                    <a:srgbClr val="000000"/>
                  </a:solidFill>
                  <a:latin typeface="Arial"/>
                </a:endParaRPr>
              </a:p>
            </p:txBody>
          </p:sp>
        </p:grpSp>
        <p:grpSp>
          <p:nvGrpSpPr>
            <p:cNvPr id="193" name="Gruppieren 2930"/>
            <p:cNvGrpSpPr/>
            <p:nvPr/>
          </p:nvGrpSpPr>
          <p:grpSpPr>
            <a:xfrm>
              <a:off x="7481331" y="3957914"/>
              <a:ext cx="292608" cy="292608"/>
              <a:chOff x="11366500" y="3300413"/>
              <a:chExt cx="344488" cy="352425"/>
            </a:xfrm>
            <a:grpFill/>
          </p:grpSpPr>
          <p:sp>
            <p:nvSpPr>
              <p:cNvPr id="197" name="Oval 548"/>
              <p:cNvSpPr>
                <a:spLocks noChangeArrowheads="1"/>
              </p:cNvSpPr>
              <p:nvPr/>
            </p:nvSpPr>
            <p:spPr bwMode="auto">
              <a:xfrm>
                <a:off x="11366500" y="3300413"/>
                <a:ext cx="344488" cy="352425"/>
              </a:xfrm>
              <a:prstGeom prst="ellipse">
                <a:avLst/>
              </a:prstGeom>
              <a:grpFill/>
              <a:ln w="19050" cap="flat">
                <a:solidFill>
                  <a:schemeClr val="bg1"/>
                </a:solidFill>
                <a:prstDash val="solid"/>
                <a:miter lim="800000"/>
                <a:headEnd/>
                <a:tailEnd/>
              </a:ln>
              <a:extLst/>
            </p:spPr>
            <p:txBody>
              <a:bodyPr vert="horz" wrap="square" lIns="121904" tIns="60952" rIns="121904" bIns="60952" numCol="1" anchor="t" anchorCtr="0" compatLnSpc="1">
                <a:prstTxWarp prst="textNoShape">
                  <a:avLst/>
                </a:prstTxWarp>
              </a:bodyPr>
              <a:lstStyle/>
              <a:p>
                <a:pPr defTabSz="914309"/>
                <a:endParaRPr lang="en-US" sz="1800">
                  <a:solidFill>
                    <a:srgbClr val="000000"/>
                  </a:solidFill>
                  <a:latin typeface="Arial"/>
                </a:endParaRPr>
              </a:p>
            </p:txBody>
          </p:sp>
          <p:sp>
            <p:nvSpPr>
              <p:cNvPr id="198" name="Freeform 549"/>
              <p:cNvSpPr>
                <a:spLocks/>
              </p:cNvSpPr>
              <p:nvPr/>
            </p:nvSpPr>
            <p:spPr bwMode="auto">
              <a:xfrm>
                <a:off x="11487150" y="3386138"/>
                <a:ext cx="103188" cy="180975"/>
              </a:xfrm>
              <a:custGeom>
                <a:avLst/>
                <a:gdLst>
                  <a:gd name="T0" fmla="*/ 17 w 17"/>
                  <a:gd name="T1" fmla="*/ 28 h 30"/>
                  <a:gd name="T2" fmla="*/ 15 w 17"/>
                  <a:gd name="T3" fmla="*/ 30 h 30"/>
                  <a:gd name="T4" fmla="*/ 3 w 17"/>
                  <a:gd name="T5" fmla="*/ 30 h 30"/>
                  <a:gd name="T6" fmla="*/ 0 w 17"/>
                  <a:gd name="T7" fmla="*/ 28 h 30"/>
                  <a:gd name="T8" fmla="*/ 0 w 17"/>
                  <a:gd name="T9" fmla="*/ 2 h 30"/>
                  <a:gd name="T10" fmla="*/ 3 w 17"/>
                  <a:gd name="T11" fmla="*/ 0 h 30"/>
                  <a:gd name="T12" fmla="*/ 15 w 17"/>
                  <a:gd name="T13" fmla="*/ 0 h 30"/>
                  <a:gd name="T14" fmla="*/ 17 w 17"/>
                  <a:gd name="T15" fmla="*/ 2 h 30"/>
                  <a:gd name="T16" fmla="*/ 17 w 17"/>
                  <a:gd name="T1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0">
                    <a:moveTo>
                      <a:pt x="17" y="28"/>
                    </a:moveTo>
                    <a:cubicBezTo>
                      <a:pt x="17" y="29"/>
                      <a:pt x="16" y="30"/>
                      <a:pt x="15" y="30"/>
                    </a:cubicBezTo>
                    <a:cubicBezTo>
                      <a:pt x="3" y="30"/>
                      <a:pt x="3" y="30"/>
                      <a:pt x="3" y="30"/>
                    </a:cubicBezTo>
                    <a:cubicBezTo>
                      <a:pt x="1" y="30"/>
                      <a:pt x="0" y="29"/>
                      <a:pt x="0" y="28"/>
                    </a:cubicBezTo>
                    <a:cubicBezTo>
                      <a:pt x="0" y="2"/>
                      <a:pt x="0" y="2"/>
                      <a:pt x="0" y="2"/>
                    </a:cubicBezTo>
                    <a:cubicBezTo>
                      <a:pt x="0" y="1"/>
                      <a:pt x="1" y="0"/>
                      <a:pt x="3" y="0"/>
                    </a:cubicBezTo>
                    <a:cubicBezTo>
                      <a:pt x="15" y="0"/>
                      <a:pt x="15" y="0"/>
                      <a:pt x="15" y="0"/>
                    </a:cubicBezTo>
                    <a:cubicBezTo>
                      <a:pt x="16" y="0"/>
                      <a:pt x="17" y="1"/>
                      <a:pt x="17" y="2"/>
                    </a:cubicBezTo>
                    <a:lnTo>
                      <a:pt x="17" y="28"/>
                    </a:lnTo>
                    <a:close/>
                  </a:path>
                </a:pathLst>
              </a:custGeom>
              <a:grpFill/>
              <a:ln w="19050" cap="flat">
                <a:solidFill>
                  <a:schemeClr val="bg1"/>
                </a:solidFill>
                <a:prstDash val="solid"/>
                <a:miter lim="800000"/>
                <a:headEnd/>
                <a:tailEnd/>
              </a:ln>
              <a:extLst/>
            </p:spPr>
            <p:txBody>
              <a:bodyPr vert="horz" wrap="square" lIns="121904" tIns="60952" rIns="121904" bIns="60952" numCol="1" anchor="t" anchorCtr="0" compatLnSpc="1">
                <a:prstTxWarp prst="textNoShape">
                  <a:avLst/>
                </a:prstTxWarp>
              </a:bodyPr>
              <a:lstStyle/>
              <a:p>
                <a:pPr defTabSz="914309"/>
                <a:endParaRPr lang="en-US" sz="1800">
                  <a:solidFill>
                    <a:srgbClr val="000000"/>
                  </a:solidFill>
                  <a:latin typeface="Arial"/>
                </a:endParaRPr>
              </a:p>
            </p:txBody>
          </p:sp>
          <p:sp>
            <p:nvSpPr>
              <p:cNvPr id="199" name="Line 550"/>
              <p:cNvSpPr>
                <a:spLocks noChangeShapeType="1"/>
              </p:cNvSpPr>
              <p:nvPr/>
            </p:nvSpPr>
            <p:spPr bwMode="auto">
              <a:xfrm>
                <a:off x="11487150" y="3416301"/>
                <a:ext cx="103188" cy="0"/>
              </a:xfrm>
              <a:prstGeom prst="line">
                <a:avLst/>
              </a:prstGeom>
              <a:grpFill/>
              <a:ln w="19050" cap="flat">
                <a:solidFill>
                  <a:schemeClr val="bg1"/>
                </a:solidFill>
                <a:prstDash val="solid"/>
                <a:miter lim="800000"/>
                <a:headEnd/>
                <a:tailEnd/>
              </a:ln>
              <a:extLst/>
            </p:spPr>
            <p:txBody>
              <a:bodyPr vert="horz" wrap="square" lIns="121904" tIns="60952" rIns="121904" bIns="60952" numCol="1" anchor="t" anchorCtr="0" compatLnSpc="1">
                <a:prstTxWarp prst="textNoShape">
                  <a:avLst/>
                </a:prstTxWarp>
              </a:bodyPr>
              <a:lstStyle/>
              <a:p>
                <a:pPr defTabSz="914309"/>
                <a:endParaRPr lang="en-US" sz="1800">
                  <a:solidFill>
                    <a:srgbClr val="000000"/>
                  </a:solidFill>
                  <a:latin typeface="Arial"/>
                </a:endParaRPr>
              </a:p>
            </p:txBody>
          </p:sp>
          <p:sp>
            <p:nvSpPr>
              <p:cNvPr id="200" name="Line 551"/>
              <p:cNvSpPr>
                <a:spLocks noChangeShapeType="1"/>
              </p:cNvSpPr>
              <p:nvPr/>
            </p:nvSpPr>
            <p:spPr bwMode="auto">
              <a:xfrm>
                <a:off x="11487150" y="3536951"/>
                <a:ext cx="103188" cy="0"/>
              </a:xfrm>
              <a:prstGeom prst="line">
                <a:avLst/>
              </a:prstGeom>
              <a:grpFill/>
              <a:ln w="19050" cap="flat">
                <a:solidFill>
                  <a:schemeClr val="bg1"/>
                </a:solidFill>
                <a:prstDash val="solid"/>
                <a:miter lim="800000"/>
                <a:headEnd/>
                <a:tailEnd/>
              </a:ln>
              <a:extLst/>
            </p:spPr>
            <p:txBody>
              <a:bodyPr vert="horz" wrap="square" lIns="121904" tIns="60952" rIns="121904" bIns="60952" numCol="1" anchor="t" anchorCtr="0" compatLnSpc="1">
                <a:prstTxWarp prst="textNoShape">
                  <a:avLst/>
                </a:prstTxWarp>
              </a:bodyPr>
              <a:lstStyle/>
              <a:p>
                <a:pPr defTabSz="914309"/>
                <a:endParaRPr lang="en-US" sz="1800">
                  <a:solidFill>
                    <a:srgbClr val="000000"/>
                  </a:solidFill>
                  <a:latin typeface="Arial"/>
                </a:endParaRPr>
              </a:p>
            </p:txBody>
          </p:sp>
          <p:sp>
            <p:nvSpPr>
              <p:cNvPr id="201" name="Line 552"/>
              <p:cNvSpPr>
                <a:spLocks noChangeShapeType="1"/>
              </p:cNvSpPr>
              <p:nvPr/>
            </p:nvSpPr>
            <p:spPr bwMode="auto">
              <a:xfrm>
                <a:off x="11530013" y="3397251"/>
                <a:ext cx="23813" cy="0"/>
              </a:xfrm>
              <a:prstGeom prst="line">
                <a:avLst/>
              </a:prstGeom>
              <a:grpFill/>
              <a:ln w="19050" cap="rnd">
                <a:solidFill>
                  <a:schemeClr val="bg1"/>
                </a:solidFill>
                <a:prstDash val="solid"/>
                <a:round/>
                <a:headEnd/>
                <a:tailEnd/>
              </a:ln>
              <a:extLst/>
            </p:spPr>
            <p:txBody>
              <a:bodyPr vert="horz" wrap="square" lIns="121904" tIns="60952" rIns="121904" bIns="60952" numCol="1" anchor="t" anchorCtr="0" compatLnSpc="1">
                <a:prstTxWarp prst="textNoShape">
                  <a:avLst/>
                </a:prstTxWarp>
              </a:bodyPr>
              <a:lstStyle/>
              <a:p>
                <a:pPr defTabSz="914309"/>
                <a:endParaRPr lang="en-US" sz="1800">
                  <a:solidFill>
                    <a:srgbClr val="000000"/>
                  </a:solidFill>
                  <a:latin typeface="Arial"/>
                </a:endParaRPr>
              </a:p>
            </p:txBody>
          </p:sp>
          <p:sp>
            <p:nvSpPr>
              <p:cNvPr id="202" name="Oval 553"/>
              <p:cNvSpPr>
                <a:spLocks noChangeArrowheads="1"/>
              </p:cNvSpPr>
              <p:nvPr/>
            </p:nvSpPr>
            <p:spPr bwMode="auto">
              <a:xfrm>
                <a:off x="11536363" y="3549651"/>
                <a:ext cx="4763" cy="6350"/>
              </a:xfrm>
              <a:prstGeom prst="ellipse">
                <a:avLst/>
              </a:prstGeom>
              <a:grpFill/>
              <a:ln w="19050">
                <a:solidFill>
                  <a:schemeClr val="bg1"/>
                </a:solidFill>
                <a:round/>
                <a:headEnd/>
                <a:tailEnd/>
              </a:ln>
            </p:spPr>
            <p:txBody>
              <a:bodyPr vert="horz" wrap="square" lIns="121904" tIns="60952" rIns="121904" bIns="60952" numCol="1" anchor="t" anchorCtr="0" compatLnSpc="1">
                <a:prstTxWarp prst="textNoShape">
                  <a:avLst/>
                </a:prstTxWarp>
              </a:bodyPr>
              <a:lstStyle/>
              <a:p>
                <a:pPr defTabSz="914309"/>
                <a:endParaRPr lang="en-US" sz="1800">
                  <a:solidFill>
                    <a:srgbClr val="000000"/>
                  </a:solidFill>
                  <a:latin typeface="Arial"/>
                </a:endParaRPr>
              </a:p>
            </p:txBody>
          </p:sp>
        </p:grpSp>
        <p:grpSp>
          <p:nvGrpSpPr>
            <p:cNvPr id="194" name="Group 674"/>
            <p:cNvGrpSpPr>
              <a:grpSpLocks noChangeAspect="1"/>
            </p:cNvGrpSpPr>
            <p:nvPr/>
          </p:nvGrpSpPr>
          <p:grpSpPr bwMode="auto">
            <a:xfrm>
              <a:off x="7339676" y="4130283"/>
              <a:ext cx="292236" cy="292236"/>
              <a:chOff x="6082" y="3636"/>
              <a:chExt cx="340" cy="340"/>
            </a:xfrm>
            <a:grpFill/>
          </p:grpSpPr>
          <p:sp>
            <p:nvSpPr>
              <p:cNvPr id="195" name="Freeform 675"/>
              <p:cNvSpPr>
                <a:spLocks noEditPoints="1"/>
              </p:cNvSpPr>
              <p:nvPr/>
            </p:nvSpPr>
            <p:spPr bwMode="auto">
              <a:xfrm>
                <a:off x="6082" y="363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w="6350">
                <a:solidFill>
                  <a:schemeClr val="bg1"/>
                </a:solidFill>
              </a:ln>
              <a:extLst/>
            </p:spPr>
            <p:txBody>
              <a:bodyPr/>
              <a:lstStyle/>
              <a:p>
                <a:pPr defTabSz="914309">
                  <a:defRPr/>
                </a:pPr>
                <a:endParaRPr lang="en-IE" sz="1800" dirty="0">
                  <a:solidFill>
                    <a:srgbClr val="000000"/>
                  </a:solidFill>
                  <a:latin typeface="Arial"/>
                  <a:ea typeface="Verdana" panose="020B0604030504040204" pitchFamily="34" charset="0"/>
                  <a:cs typeface="Verdana" panose="020B0604030504040204" pitchFamily="34" charset="0"/>
                </a:endParaRPr>
              </a:p>
            </p:txBody>
          </p:sp>
          <p:sp>
            <p:nvSpPr>
              <p:cNvPr id="196" name="Freeform 676"/>
              <p:cNvSpPr>
                <a:spLocks noEditPoints="1"/>
              </p:cNvSpPr>
              <p:nvPr/>
            </p:nvSpPr>
            <p:spPr bwMode="auto">
              <a:xfrm>
                <a:off x="6152" y="3700"/>
                <a:ext cx="199" cy="212"/>
              </a:xfrm>
              <a:custGeom>
                <a:avLst/>
                <a:gdLst>
                  <a:gd name="T0" fmla="*/ 267 w 299"/>
                  <a:gd name="T1" fmla="*/ 117 h 320"/>
                  <a:gd name="T2" fmla="*/ 266 w 299"/>
                  <a:gd name="T3" fmla="*/ 81 h 320"/>
                  <a:gd name="T4" fmla="*/ 189 w 299"/>
                  <a:gd name="T5" fmla="*/ 3 h 320"/>
                  <a:gd name="T6" fmla="*/ 182 w 299"/>
                  <a:gd name="T7" fmla="*/ 0 h 320"/>
                  <a:gd name="T8" fmla="*/ 32 w 299"/>
                  <a:gd name="T9" fmla="*/ 10 h 320"/>
                  <a:gd name="T10" fmla="*/ 11 w 299"/>
                  <a:gd name="T11" fmla="*/ 117 h 320"/>
                  <a:gd name="T12" fmla="*/ 0 w 299"/>
                  <a:gd name="T13" fmla="*/ 266 h 320"/>
                  <a:gd name="T14" fmla="*/ 32 w 299"/>
                  <a:gd name="T15" fmla="*/ 277 h 320"/>
                  <a:gd name="T16" fmla="*/ 43 w 299"/>
                  <a:gd name="T17" fmla="*/ 320 h 320"/>
                  <a:gd name="T18" fmla="*/ 267 w 299"/>
                  <a:gd name="T19" fmla="*/ 309 h 320"/>
                  <a:gd name="T20" fmla="*/ 288 w 299"/>
                  <a:gd name="T21" fmla="*/ 277 h 320"/>
                  <a:gd name="T22" fmla="*/ 299 w 299"/>
                  <a:gd name="T23" fmla="*/ 128 h 320"/>
                  <a:gd name="T24" fmla="*/ 192 w 299"/>
                  <a:gd name="T25" fmla="*/ 36 h 320"/>
                  <a:gd name="T26" fmla="*/ 192 w 299"/>
                  <a:gd name="T27" fmla="*/ 74 h 320"/>
                  <a:gd name="T28" fmla="*/ 54 w 299"/>
                  <a:gd name="T29" fmla="*/ 21 h 320"/>
                  <a:gd name="T30" fmla="*/ 171 w 299"/>
                  <a:gd name="T31" fmla="*/ 85 h 320"/>
                  <a:gd name="T32" fmla="*/ 246 w 299"/>
                  <a:gd name="T33" fmla="*/ 96 h 320"/>
                  <a:gd name="T34" fmla="*/ 54 w 299"/>
                  <a:gd name="T35" fmla="*/ 117 h 320"/>
                  <a:gd name="T36" fmla="*/ 246 w 299"/>
                  <a:gd name="T37" fmla="*/ 298 h 320"/>
                  <a:gd name="T38" fmla="*/ 54 w 299"/>
                  <a:gd name="T39" fmla="*/ 277 h 320"/>
                  <a:gd name="T40" fmla="*/ 246 w 299"/>
                  <a:gd name="T41" fmla="*/ 298 h 320"/>
                  <a:gd name="T42" fmla="*/ 22 w 299"/>
                  <a:gd name="T43" fmla="*/ 256 h 320"/>
                  <a:gd name="T44" fmla="*/ 278 w 299"/>
                  <a:gd name="T45" fmla="*/ 138 h 320"/>
                  <a:gd name="T46" fmla="*/ 209 w 299"/>
                  <a:gd name="T47" fmla="*/ 225 h 320"/>
                  <a:gd name="T48" fmla="*/ 205 w 299"/>
                  <a:gd name="T49" fmla="*/ 177 h 320"/>
                  <a:gd name="T50" fmla="*/ 235 w 299"/>
                  <a:gd name="T51" fmla="*/ 159 h 320"/>
                  <a:gd name="T52" fmla="*/ 252 w 299"/>
                  <a:gd name="T53" fmla="*/ 177 h 320"/>
                  <a:gd name="T54" fmla="*/ 235 w 299"/>
                  <a:gd name="T55" fmla="*/ 172 h 320"/>
                  <a:gd name="T56" fmla="*/ 217 w 299"/>
                  <a:gd name="T57" fmla="*/ 197 h 320"/>
                  <a:gd name="T58" fmla="*/ 254 w 299"/>
                  <a:gd name="T59" fmla="*/ 218 h 320"/>
                  <a:gd name="T60" fmla="*/ 234 w 299"/>
                  <a:gd name="T61" fmla="*/ 235 h 320"/>
                  <a:gd name="T62" fmla="*/ 153 w 299"/>
                  <a:gd name="T63" fmla="*/ 235 h 320"/>
                  <a:gd name="T64" fmla="*/ 188 w 299"/>
                  <a:gd name="T65" fmla="*/ 197 h 320"/>
                  <a:gd name="T66" fmla="*/ 153 w 299"/>
                  <a:gd name="T67" fmla="*/ 159 h 320"/>
                  <a:gd name="T68" fmla="*/ 117 w 299"/>
                  <a:gd name="T69" fmla="*/ 197 h 320"/>
                  <a:gd name="T70" fmla="*/ 153 w 299"/>
                  <a:gd name="T71" fmla="*/ 235 h 320"/>
                  <a:gd name="T72" fmla="*/ 153 w 299"/>
                  <a:gd name="T73" fmla="*/ 172 h 320"/>
                  <a:gd name="T74" fmla="*/ 153 w 299"/>
                  <a:gd name="T75" fmla="*/ 222 h 320"/>
                  <a:gd name="T76" fmla="*/ 134 w 299"/>
                  <a:gd name="T77" fmla="*/ 197 h 320"/>
                  <a:gd name="T78" fmla="*/ 94 w 299"/>
                  <a:gd name="T79" fmla="*/ 225 h 320"/>
                  <a:gd name="T80" fmla="*/ 95 w 299"/>
                  <a:gd name="T81" fmla="*/ 169 h 320"/>
                  <a:gd name="T82" fmla="*/ 43 w 299"/>
                  <a:gd name="T83" fmla="*/ 160 h 320"/>
                  <a:gd name="T84" fmla="*/ 64 w 299"/>
                  <a:gd name="T85" fmla="*/ 234 h 320"/>
                  <a:gd name="T86" fmla="*/ 59 w 299"/>
                  <a:gd name="T87" fmla="*/ 173 h 320"/>
                  <a:gd name="T88" fmla="*/ 88 w 299"/>
                  <a:gd name="T89" fmla="*/ 197 h 320"/>
                  <a:gd name="T90" fmla="*/ 59 w 299"/>
                  <a:gd name="T91" fmla="*/ 22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9" h="320">
                    <a:moveTo>
                      <a:pt x="288" y="117"/>
                    </a:moveTo>
                    <a:cubicBezTo>
                      <a:pt x="267" y="117"/>
                      <a:pt x="267" y="117"/>
                      <a:pt x="267" y="117"/>
                    </a:cubicBezTo>
                    <a:cubicBezTo>
                      <a:pt x="267" y="85"/>
                      <a:pt x="267" y="85"/>
                      <a:pt x="267" y="85"/>
                    </a:cubicBezTo>
                    <a:cubicBezTo>
                      <a:pt x="267" y="84"/>
                      <a:pt x="267" y="82"/>
                      <a:pt x="266" y="81"/>
                    </a:cubicBezTo>
                    <a:cubicBezTo>
                      <a:pt x="266" y="80"/>
                      <a:pt x="265" y="78"/>
                      <a:pt x="264" y="77"/>
                    </a:cubicBezTo>
                    <a:cubicBezTo>
                      <a:pt x="189" y="3"/>
                      <a:pt x="189" y="3"/>
                      <a:pt x="189" y="3"/>
                    </a:cubicBezTo>
                    <a:cubicBezTo>
                      <a:pt x="188" y="2"/>
                      <a:pt x="187" y="1"/>
                      <a:pt x="186" y="0"/>
                    </a:cubicBezTo>
                    <a:cubicBezTo>
                      <a:pt x="184" y="0"/>
                      <a:pt x="183" y="0"/>
                      <a:pt x="182" y="0"/>
                    </a:cubicBezTo>
                    <a:cubicBezTo>
                      <a:pt x="43" y="0"/>
                      <a:pt x="43" y="0"/>
                      <a:pt x="43" y="0"/>
                    </a:cubicBezTo>
                    <a:cubicBezTo>
                      <a:pt x="37" y="0"/>
                      <a:pt x="32" y="4"/>
                      <a:pt x="32" y="10"/>
                    </a:cubicBezTo>
                    <a:cubicBezTo>
                      <a:pt x="32" y="117"/>
                      <a:pt x="32" y="117"/>
                      <a:pt x="32" y="117"/>
                    </a:cubicBezTo>
                    <a:cubicBezTo>
                      <a:pt x="11" y="117"/>
                      <a:pt x="11" y="117"/>
                      <a:pt x="11" y="117"/>
                    </a:cubicBezTo>
                    <a:cubicBezTo>
                      <a:pt x="5" y="117"/>
                      <a:pt x="0" y="122"/>
                      <a:pt x="0" y="128"/>
                    </a:cubicBezTo>
                    <a:cubicBezTo>
                      <a:pt x="0" y="266"/>
                      <a:pt x="0" y="266"/>
                      <a:pt x="0" y="266"/>
                    </a:cubicBezTo>
                    <a:cubicBezTo>
                      <a:pt x="0" y="272"/>
                      <a:pt x="5" y="277"/>
                      <a:pt x="11" y="277"/>
                    </a:cubicBezTo>
                    <a:cubicBezTo>
                      <a:pt x="32" y="277"/>
                      <a:pt x="32" y="277"/>
                      <a:pt x="32" y="277"/>
                    </a:cubicBezTo>
                    <a:cubicBezTo>
                      <a:pt x="32" y="309"/>
                      <a:pt x="32" y="309"/>
                      <a:pt x="32" y="309"/>
                    </a:cubicBezTo>
                    <a:cubicBezTo>
                      <a:pt x="32" y="315"/>
                      <a:pt x="37" y="320"/>
                      <a:pt x="43" y="320"/>
                    </a:cubicBezTo>
                    <a:cubicBezTo>
                      <a:pt x="256" y="320"/>
                      <a:pt x="256" y="320"/>
                      <a:pt x="256" y="320"/>
                    </a:cubicBezTo>
                    <a:cubicBezTo>
                      <a:pt x="262" y="320"/>
                      <a:pt x="267" y="315"/>
                      <a:pt x="267" y="309"/>
                    </a:cubicBezTo>
                    <a:cubicBezTo>
                      <a:pt x="267" y="277"/>
                      <a:pt x="267" y="277"/>
                      <a:pt x="267" y="277"/>
                    </a:cubicBezTo>
                    <a:cubicBezTo>
                      <a:pt x="288" y="277"/>
                      <a:pt x="288" y="277"/>
                      <a:pt x="288" y="277"/>
                    </a:cubicBezTo>
                    <a:cubicBezTo>
                      <a:pt x="294" y="277"/>
                      <a:pt x="299" y="272"/>
                      <a:pt x="299" y="266"/>
                    </a:cubicBezTo>
                    <a:cubicBezTo>
                      <a:pt x="299" y="128"/>
                      <a:pt x="299" y="128"/>
                      <a:pt x="299" y="128"/>
                    </a:cubicBezTo>
                    <a:cubicBezTo>
                      <a:pt x="299" y="122"/>
                      <a:pt x="294" y="117"/>
                      <a:pt x="288" y="117"/>
                    </a:cubicBezTo>
                    <a:close/>
                    <a:moveTo>
                      <a:pt x="192" y="36"/>
                    </a:moveTo>
                    <a:cubicBezTo>
                      <a:pt x="231" y="74"/>
                      <a:pt x="231" y="74"/>
                      <a:pt x="231" y="74"/>
                    </a:cubicBezTo>
                    <a:cubicBezTo>
                      <a:pt x="192" y="74"/>
                      <a:pt x="192" y="74"/>
                      <a:pt x="192" y="74"/>
                    </a:cubicBezTo>
                    <a:lnTo>
                      <a:pt x="192" y="36"/>
                    </a:lnTo>
                    <a:close/>
                    <a:moveTo>
                      <a:pt x="54" y="21"/>
                    </a:moveTo>
                    <a:cubicBezTo>
                      <a:pt x="171" y="21"/>
                      <a:pt x="171" y="21"/>
                      <a:pt x="171" y="21"/>
                    </a:cubicBezTo>
                    <a:cubicBezTo>
                      <a:pt x="171" y="85"/>
                      <a:pt x="171" y="85"/>
                      <a:pt x="171" y="85"/>
                    </a:cubicBezTo>
                    <a:cubicBezTo>
                      <a:pt x="171" y="91"/>
                      <a:pt x="176" y="96"/>
                      <a:pt x="182" y="96"/>
                    </a:cubicBezTo>
                    <a:cubicBezTo>
                      <a:pt x="246" y="96"/>
                      <a:pt x="246" y="96"/>
                      <a:pt x="246" y="96"/>
                    </a:cubicBezTo>
                    <a:cubicBezTo>
                      <a:pt x="246" y="117"/>
                      <a:pt x="246" y="117"/>
                      <a:pt x="246" y="117"/>
                    </a:cubicBezTo>
                    <a:cubicBezTo>
                      <a:pt x="54" y="117"/>
                      <a:pt x="54" y="117"/>
                      <a:pt x="54" y="117"/>
                    </a:cubicBezTo>
                    <a:lnTo>
                      <a:pt x="54" y="21"/>
                    </a:lnTo>
                    <a:close/>
                    <a:moveTo>
                      <a:pt x="246" y="298"/>
                    </a:moveTo>
                    <a:cubicBezTo>
                      <a:pt x="54" y="298"/>
                      <a:pt x="54" y="298"/>
                      <a:pt x="54" y="298"/>
                    </a:cubicBezTo>
                    <a:cubicBezTo>
                      <a:pt x="54" y="277"/>
                      <a:pt x="54" y="277"/>
                      <a:pt x="54" y="277"/>
                    </a:cubicBezTo>
                    <a:cubicBezTo>
                      <a:pt x="246" y="277"/>
                      <a:pt x="246" y="277"/>
                      <a:pt x="246" y="277"/>
                    </a:cubicBezTo>
                    <a:lnTo>
                      <a:pt x="246" y="298"/>
                    </a:lnTo>
                    <a:close/>
                    <a:moveTo>
                      <a:pt x="278" y="256"/>
                    </a:moveTo>
                    <a:cubicBezTo>
                      <a:pt x="22" y="256"/>
                      <a:pt x="22" y="256"/>
                      <a:pt x="22" y="256"/>
                    </a:cubicBezTo>
                    <a:cubicBezTo>
                      <a:pt x="22" y="138"/>
                      <a:pt x="22" y="138"/>
                      <a:pt x="22" y="138"/>
                    </a:cubicBezTo>
                    <a:cubicBezTo>
                      <a:pt x="278" y="138"/>
                      <a:pt x="278" y="138"/>
                      <a:pt x="278" y="138"/>
                    </a:cubicBezTo>
                    <a:lnTo>
                      <a:pt x="278" y="256"/>
                    </a:lnTo>
                    <a:close/>
                    <a:moveTo>
                      <a:pt x="209" y="225"/>
                    </a:moveTo>
                    <a:cubicBezTo>
                      <a:pt x="203" y="219"/>
                      <a:pt x="200" y="209"/>
                      <a:pt x="200" y="197"/>
                    </a:cubicBezTo>
                    <a:cubicBezTo>
                      <a:pt x="200" y="189"/>
                      <a:pt x="202" y="183"/>
                      <a:pt x="205" y="177"/>
                    </a:cubicBezTo>
                    <a:cubicBezTo>
                      <a:pt x="207" y="171"/>
                      <a:pt x="211" y="166"/>
                      <a:pt x="217" y="163"/>
                    </a:cubicBezTo>
                    <a:cubicBezTo>
                      <a:pt x="222" y="160"/>
                      <a:pt x="228" y="159"/>
                      <a:pt x="235" y="159"/>
                    </a:cubicBezTo>
                    <a:cubicBezTo>
                      <a:pt x="243" y="159"/>
                      <a:pt x="250" y="160"/>
                      <a:pt x="257" y="164"/>
                    </a:cubicBezTo>
                    <a:cubicBezTo>
                      <a:pt x="252" y="177"/>
                      <a:pt x="252" y="177"/>
                      <a:pt x="252" y="177"/>
                    </a:cubicBezTo>
                    <a:cubicBezTo>
                      <a:pt x="249" y="175"/>
                      <a:pt x="246" y="174"/>
                      <a:pt x="244" y="173"/>
                    </a:cubicBezTo>
                    <a:cubicBezTo>
                      <a:pt x="241" y="172"/>
                      <a:pt x="238" y="172"/>
                      <a:pt x="235" y="172"/>
                    </a:cubicBezTo>
                    <a:cubicBezTo>
                      <a:pt x="229" y="172"/>
                      <a:pt x="225" y="174"/>
                      <a:pt x="221" y="179"/>
                    </a:cubicBezTo>
                    <a:cubicBezTo>
                      <a:pt x="218" y="183"/>
                      <a:pt x="217" y="189"/>
                      <a:pt x="217" y="197"/>
                    </a:cubicBezTo>
                    <a:cubicBezTo>
                      <a:pt x="217" y="214"/>
                      <a:pt x="223" y="222"/>
                      <a:pt x="235" y="222"/>
                    </a:cubicBezTo>
                    <a:cubicBezTo>
                      <a:pt x="241" y="222"/>
                      <a:pt x="247" y="221"/>
                      <a:pt x="254" y="218"/>
                    </a:cubicBezTo>
                    <a:cubicBezTo>
                      <a:pt x="254" y="232"/>
                      <a:pt x="254" y="232"/>
                      <a:pt x="254" y="232"/>
                    </a:cubicBezTo>
                    <a:cubicBezTo>
                      <a:pt x="248" y="234"/>
                      <a:pt x="241" y="235"/>
                      <a:pt x="234" y="235"/>
                    </a:cubicBezTo>
                    <a:cubicBezTo>
                      <a:pt x="223" y="235"/>
                      <a:pt x="215" y="232"/>
                      <a:pt x="209" y="225"/>
                    </a:cubicBezTo>
                    <a:close/>
                    <a:moveTo>
                      <a:pt x="153" y="235"/>
                    </a:moveTo>
                    <a:cubicBezTo>
                      <a:pt x="164" y="235"/>
                      <a:pt x="173" y="232"/>
                      <a:pt x="179" y="225"/>
                    </a:cubicBezTo>
                    <a:cubicBezTo>
                      <a:pt x="185" y="219"/>
                      <a:pt x="188" y="209"/>
                      <a:pt x="188" y="197"/>
                    </a:cubicBezTo>
                    <a:cubicBezTo>
                      <a:pt x="188" y="185"/>
                      <a:pt x="185" y="175"/>
                      <a:pt x="179" y="168"/>
                    </a:cubicBezTo>
                    <a:cubicBezTo>
                      <a:pt x="173" y="162"/>
                      <a:pt x="164" y="159"/>
                      <a:pt x="153" y="159"/>
                    </a:cubicBezTo>
                    <a:cubicBezTo>
                      <a:pt x="141" y="159"/>
                      <a:pt x="132" y="162"/>
                      <a:pt x="126" y="168"/>
                    </a:cubicBezTo>
                    <a:cubicBezTo>
                      <a:pt x="120" y="175"/>
                      <a:pt x="117" y="184"/>
                      <a:pt x="117" y="197"/>
                    </a:cubicBezTo>
                    <a:cubicBezTo>
                      <a:pt x="117" y="209"/>
                      <a:pt x="120" y="219"/>
                      <a:pt x="126" y="225"/>
                    </a:cubicBezTo>
                    <a:cubicBezTo>
                      <a:pt x="132" y="232"/>
                      <a:pt x="141" y="235"/>
                      <a:pt x="153" y="235"/>
                    </a:cubicBezTo>
                    <a:close/>
                    <a:moveTo>
                      <a:pt x="138" y="178"/>
                    </a:moveTo>
                    <a:cubicBezTo>
                      <a:pt x="142" y="174"/>
                      <a:pt x="146" y="172"/>
                      <a:pt x="153" y="172"/>
                    </a:cubicBezTo>
                    <a:cubicBezTo>
                      <a:pt x="165" y="172"/>
                      <a:pt x="172" y="180"/>
                      <a:pt x="172" y="197"/>
                    </a:cubicBezTo>
                    <a:cubicBezTo>
                      <a:pt x="172" y="214"/>
                      <a:pt x="165" y="222"/>
                      <a:pt x="153" y="222"/>
                    </a:cubicBezTo>
                    <a:cubicBezTo>
                      <a:pt x="146" y="222"/>
                      <a:pt x="142" y="220"/>
                      <a:pt x="138" y="216"/>
                    </a:cubicBezTo>
                    <a:cubicBezTo>
                      <a:pt x="135" y="212"/>
                      <a:pt x="134" y="205"/>
                      <a:pt x="134" y="197"/>
                    </a:cubicBezTo>
                    <a:cubicBezTo>
                      <a:pt x="134" y="189"/>
                      <a:pt x="135" y="182"/>
                      <a:pt x="138" y="178"/>
                    </a:cubicBezTo>
                    <a:close/>
                    <a:moveTo>
                      <a:pt x="94" y="225"/>
                    </a:moveTo>
                    <a:cubicBezTo>
                      <a:pt x="101" y="218"/>
                      <a:pt x="105" y="209"/>
                      <a:pt x="105" y="196"/>
                    </a:cubicBezTo>
                    <a:cubicBezTo>
                      <a:pt x="105" y="185"/>
                      <a:pt x="102" y="176"/>
                      <a:pt x="95" y="169"/>
                    </a:cubicBezTo>
                    <a:cubicBezTo>
                      <a:pt x="88" y="163"/>
                      <a:pt x="79" y="160"/>
                      <a:pt x="66" y="160"/>
                    </a:cubicBezTo>
                    <a:cubicBezTo>
                      <a:pt x="43" y="160"/>
                      <a:pt x="43" y="160"/>
                      <a:pt x="43" y="160"/>
                    </a:cubicBezTo>
                    <a:cubicBezTo>
                      <a:pt x="43" y="234"/>
                      <a:pt x="43" y="234"/>
                      <a:pt x="43" y="234"/>
                    </a:cubicBezTo>
                    <a:cubicBezTo>
                      <a:pt x="64" y="234"/>
                      <a:pt x="64" y="234"/>
                      <a:pt x="64" y="234"/>
                    </a:cubicBezTo>
                    <a:cubicBezTo>
                      <a:pt x="77" y="234"/>
                      <a:pt x="87" y="231"/>
                      <a:pt x="94" y="225"/>
                    </a:cubicBezTo>
                    <a:close/>
                    <a:moveTo>
                      <a:pt x="59" y="173"/>
                    </a:moveTo>
                    <a:cubicBezTo>
                      <a:pt x="67" y="173"/>
                      <a:pt x="67" y="173"/>
                      <a:pt x="67" y="173"/>
                    </a:cubicBezTo>
                    <a:cubicBezTo>
                      <a:pt x="81" y="173"/>
                      <a:pt x="88" y="181"/>
                      <a:pt x="88" y="197"/>
                    </a:cubicBezTo>
                    <a:cubicBezTo>
                      <a:pt x="88" y="213"/>
                      <a:pt x="81" y="221"/>
                      <a:pt x="66" y="221"/>
                    </a:cubicBezTo>
                    <a:cubicBezTo>
                      <a:pt x="59" y="221"/>
                      <a:pt x="59" y="221"/>
                      <a:pt x="59" y="221"/>
                    </a:cubicBezTo>
                    <a:lnTo>
                      <a:pt x="59" y="173"/>
                    </a:lnTo>
                    <a:close/>
                  </a:path>
                </a:pathLst>
              </a:custGeom>
              <a:grpFill/>
              <a:ln w="6350">
                <a:solidFill>
                  <a:schemeClr val="bg1"/>
                </a:solidFill>
              </a:ln>
              <a:extLst/>
            </p:spPr>
            <p:txBody>
              <a:bodyPr/>
              <a:lstStyle/>
              <a:p>
                <a:pPr defTabSz="914309">
                  <a:defRPr/>
                </a:pPr>
                <a:endParaRPr lang="en-IE" sz="1800" dirty="0">
                  <a:solidFill>
                    <a:srgbClr val="000000"/>
                  </a:solidFill>
                  <a:latin typeface="Arial"/>
                  <a:ea typeface="Verdana" panose="020B0604030504040204" pitchFamily="34" charset="0"/>
                  <a:cs typeface="Verdana" panose="020B0604030504040204" pitchFamily="34" charset="0"/>
                </a:endParaRPr>
              </a:p>
            </p:txBody>
          </p:sp>
        </p:grpSp>
      </p:grpSp>
      <p:sp>
        <p:nvSpPr>
          <p:cNvPr id="207" name="Freeform 854"/>
          <p:cNvSpPr>
            <a:spLocks noEditPoints="1"/>
          </p:cNvSpPr>
          <p:nvPr/>
        </p:nvSpPr>
        <p:spPr bwMode="auto">
          <a:xfrm>
            <a:off x="4512272" y="5113815"/>
            <a:ext cx="445202" cy="415940"/>
          </a:xfrm>
          <a:custGeom>
            <a:avLst/>
            <a:gdLst>
              <a:gd name="T0" fmla="*/ 299 w 321"/>
              <a:gd name="T1" fmla="*/ 32 h 300"/>
              <a:gd name="T2" fmla="*/ 293 w 321"/>
              <a:gd name="T3" fmla="*/ 23 h 300"/>
              <a:gd name="T4" fmla="*/ 283 w 321"/>
              <a:gd name="T5" fmla="*/ 24 h 300"/>
              <a:gd name="T6" fmla="*/ 168 w 321"/>
              <a:gd name="T7" fmla="*/ 4 h 300"/>
              <a:gd name="T8" fmla="*/ 153 w 321"/>
              <a:gd name="T9" fmla="*/ 4 h 300"/>
              <a:gd name="T10" fmla="*/ 38 w 321"/>
              <a:gd name="T11" fmla="*/ 24 h 300"/>
              <a:gd name="T12" fmla="*/ 28 w 321"/>
              <a:gd name="T13" fmla="*/ 23 h 300"/>
              <a:gd name="T14" fmla="*/ 22 w 321"/>
              <a:gd name="T15" fmla="*/ 32 h 300"/>
              <a:gd name="T16" fmla="*/ 156 w 321"/>
              <a:gd name="T17" fmla="*/ 298 h 300"/>
              <a:gd name="T18" fmla="*/ 157 w 321"/>
              <a:gd name="T19" fmla="*/ 299 h 300"/>
              <a:gd name="T20" fmla="*/ 158 w 321"/>
              <a:gd name="T21" fmla="*/ 299 h 300"/>
              <a:gd name="T22" fmla="*/ 161 w 321"/>
              <a:gd name="T23" fmla="*/ 300 h 300"/>
              <a:gd name="T24" fmla="*/ 161 w 321"/>
              <a:gd name="T25" fmla="*/ 300 h 300"/>
              <a:gd name="T26" fmla="*/ 161 w 321"/>
              <a:gd name="T27" fmla="*/ 300 h 300"/>
              <a:gd name="T28" fmla="*/ 163 w 321"/>
              <a:gd name="T29" fmla="*/ 299 h 300"/>
              <a:gd name="T30" fmla="*/ 164 w 321"/>
              <a:gd name="T31" fmla="*/ 299 h 300"/>
              <a:gd name="T32" fmla="*/ 166 w 321"/>
              <a:gd name="T33" fmla="*/ 298 h 300"/>
              <a:gd name="T34" fmla="*/ 299 w 321"/>
              <a:gd name="T35" fmla="*/ 32 h 300"/>
              <a:gd name="T36" fmla="*/ 252 w 321"/>
              <a:gd name="T37" fmla="*/ 55 h 300"/>
              <a:gd name="T38" fmla="*/ 92 w 321"/>
              <a:gd name="T39" fmla="*/ 215 h 300"/>
              <a:gd name="T40" fmla="*/ 82 w 321"/>
              <a:gd name="T41" fmla="*/ 201 h 300"/>
              <a:gd name="T42" fmla="*/ 228 w 321"/>
              <a:gd name="T43" fmla="*/ 55 h 300"/>
              <a:gd name="T44" fmla="*/ 252 w 321"/>
              <a:gd name="T45" fmla="*/ 55 h 300"/>
              <a:gd name="T46" fmla="*/ 42 w 321"/>
              <a:gd name="T47" fmla="*/ 49 h 300"/>
              <a:gd name="T48" fmla="*/ 161 w 321"/>
              <a:gd name="T49" fmla="*/ 26 h 300"/>
              <a:gd name="T50" fmla="*/ 203 w 321"/>
              <a:gd name="T51" fmla="*/ 50 h 300"/>
              <a:gd name="T52" fmla="*/ 71 w 321"/>
              <a:gd name="T53" fmla="*/ 183 h 300"/>
              <a:gd name="T54" fmla="*/ 42 w 321"/>
              <a:gd name="T55" fmla="*/ 49 h 300"/>
              <a:gd name="T56" fmla="*/ 161 w 321"/>
              <a:gd name="T57" fmla="*/ 277 h 300"/>
              <a:gd name="T58" fmla="*/ 106 w 321"/>
              <a:gd name="T59" fmla="*/ 231 h 300"/>
              <a:gd name="T60" fmla="*/ 280 w 321"/>
              <a:gd name="T61" fmla="*/ 57 h 300"/>
              <a:gd name="T62" fmla="*/ 161 w 321"/>
              <a:gd name="T63" fmla="*/ 27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300">
                <a:moveTo>
                  <a:pt x="299" y="32"/>
                </a:moveTo>
                <a:cubicBezTo>
                  <a:pt x="299" y="28"/>
                  <a:pt x="297" y="25"/>
                  <a:pt x="293" y="23"/>
                </a:cubicBezTo>
                <a:cubicBezTo>
                  <a:pt x="290" y="22"/>
                  <a:pt x="286" y="22"/>
                  <a:pt x="283" y="24"/>
                </a:cubicBezTo>
                <a:cubicBezTo>
                  <a:pt x="283" y="24"/>
                  <a:pt x="222" y="58"/>
                  <a:pt x="168" y="4"/>
                </a:cubicBezTo>
                <a:cubicBezTo>
                  <a:pt x="164" y="0"/>
                  <a:pt x="157" y="0"/>
                  <a:pt x="153" y="4"/>
                </a:cubicBezTo>
                <a:cubicBezTo>
                  <a:pt x="100" y="58"/>
                  <a:pt x="40" y="25"/>
                  <a:pt x="38" y="24"/>
                </a:cubicBezTo>
                <a:cubicBezTo>
                  <a:pt x="35" y="22"/>
                  <a:pt x="31" y="22"/>
                  <a:pt x="28" y="23"/>
                </a:cubicBezTo>
                <a:cubicBezTo>
                  <a:pt x="25" y="25"/>
                  <a:pt x="22" y="28"/>
                  <a:pt x="22" y="32"/>
                </a:cubicBezTo>
                <a:cubicBezTo>
                  <a:pt x="0" y="216"/>
                  <a:pt x="154" y="298"/>
                  <a:pt x="156" y="298"/>
                </a:cubicBezTo>
                <a:cubicBezTo>
                  <a:pt x="156" y="299"/>
                  <a:pt x="157" y="299"/>
                  <a:pt x="157" y="299"/>
                </a:cubicBezTo>
                <a:cubicBezTo>
                  <a:pt x="157" y="299"/>
                  <a:pt x="158" y="299"/>
                  <a:pt x="158" y="299"/>
                </a:cubicBezTo>
                <a:cubicBezTo>
                  <a:pt x="159" y="300"/>
                  <a:pt x="160" y="300"/>
                  <a:pt x="161" y="300"/>
                </a:cubicBezTo>
                <a:cubicBezTo>
                  <a:pt x="161" y="300"/>
                  <a:pt x="161" y="300"/>
                  <a:pt x="161" y="300"/>
                </a:cubicBezTo>
                <a:cubicBezTo>
                  <a:pt x="161" y="300"/>
                  <a:pt x="161" y="300"/>
                  <a:pt x="161" y="300"/>
                </a:cubicBezTo>
                <a:cubicBezTo>
                  <a:pt x="162" y="300"/>
                  <a:pt x="162" y="300"/>
                  <a:pt x="163" y="299"/>
                </a:cubicBezTo>
                <a:cubicBezTo>
                  <a:pt x="164" y="299"/>
                  <a:pt x="164" y="299"/>
                  <a:pt x="164" y="299"/>
                </a:cubicBezTo>
                <a:cubicBezTo>
                  <a:pt x="165" y="299"/>
                  <a:pt x="165" y="299"/>
                  <a:pt x="166" y="298"/>
                </a:cubicBezTo>
                <a:cubicBezTo>
                  <a:pt x="167" y="298"/>
                  <a:pt x="321" y="216"/>
                  <a:pt x="299" y="32"/>
                </a:cubicBezTo>
                <a:close/>
                <a:moveTo>
                  <a:pt x="252" y="55"/>
                </a:moveTo>
                <a:cubicBezTo>
                  <a:pt x="92" y="215"/>
                  <a:pt x="92" y="215"/>
                  <a:pt x="92" y="215"/>
                </a:cubicBezTo>
                <a:cubicBezTo>
                  <a:pt x="89" y="210"/>
                  <a:pt x="85" y="206"/>
                  <a:pt x="82" y="201"/>
                </a:cubicBezTo>
                <a:cubicBezTo>
                  <a:pt x="228" y="55"/>
                  <a:pt x="228" y="55"/>
                  <a:pt x="228" y="55"/>
                </a:cubicBezTo>
                <a:cubicBezTo>
                  <a:pt x="236" y="56"/>
                  <a:pt x="244" y="56"/>
                  <a:pt x="252" y="55"/>
                </a:cubicBezTo>
                <a:close/>
                <a:moveTo>
                  <a:pt x="42" y="49"/>
                </a:moveTo>
                <a:cubicBezTo>
                  <a:pt x="66" y="57"/>
                  <a:pt x="115" y="66"/>
                  <a:pt x="161" y="26"/>
                </a:cubicBezTo>
                <a:cubicBezTo>
                  <a:pt x="175" y="38"/>
                  <a:pt x="189" y="46"/>
                  <a:pt x="203" y="50"/>
                </a:cubicBezTo>
                <a:cubicBezTo>
                  <a:pt x="71" y="183"/>
                  <a:pt x="71" y="183"/>
                  <a:pt x="71" y="183"/>
                </a:cubicBezTo>
                <a:cubicBezTo>
                  <a:pt x="51" y="148"/>
                  <a:pt x="38" y="104"/>
                  <a:pt x="42" y="49"/>
                </a:cubicBezTo>
                <a:close/>
                <a:moveTo>
                  <a:pt x="161" y="277"/>
                </a:moveTo>
                <a:cubicBezTo>
                  <a:pt x="151" y="271"/>
                  <a:pt x="129" y="256"/>
                  <a:pt x="106" y="231"/>
                </a:cubicBezTo>
                <a:cubicBezTo>
                  <a:pt x="280" y="57"/>
                  <a:pt x="280" y="57"/>
                  <a:pt x="280" y="57"/>
                </a:cubicBezTo>
                <a:cubicBezTo>
                  <a:pt x="285" y="195"/>
                  <a:pt x="185" y="263"/>
                  <a:pt x="161" y="277"/>
                </a:cubicBezTo>
                <a:close/>
              </a:path>
            </a:pathLst>
          </a:custGeom>
          <a:solidFill>
            <a:schemeClr val="bg1"/>
          </a:solidFill>
          <a:ln>
            <a:solidFill>
              <a:schemeClr val="bg1"/>
            </a:solidFill>
          </a:ln>
          <a:extLst/>
        </p:spPr>
        <p:txBody>
          <a:bodyPr/>
          <a:lstStyle/>
          <a:p>
            <a:pPr defTabSz="914309">
              <a:defRPr/>
            </a:pPr>
            <a:endParaRPr lang="en-GB" sz="1800" dirty="0">
              <a:solidFill>
                <a:srgbClr val="000000"/>
              </a:solidFill>
              <a:latin typeface="Arial"/>
              <a:ea typeface="Verdana" panose="020B0604030504040204" pitchFamily="34" charset="0"/>
              <a:cs typeface="Verdana" panose="020B0604030504040204" pitchFamily="34" charset="0"/>
            </a:endParaRPr>
          </a:p>
        </p:txBody>
      </p:sp>
      <p:sp>
        <p:nvSpPr>
          <p:cNvPr id="208" name="Freeform 855"/>
          <p:cNvSpPr>
            <a:spLocks noEditPoints="1"/>
          </p:cNvSpPr>
          <p:nvPr/>
        </p:nvSpPr>
        <p:spPr bwMode="auto">
          <a:xfrm>
            <a:off x="4380593" y="4952873"/>
            <a:ext cx="710651" cy="71065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solidFill>
              <a:schemeClr val="bg1"/>
            </a:solidFill>
          </a:ln>
          <a:extLst/>
        </p:spPr>
        <p:txBody>
          <a:bodyPr/>
          <a:lstStyle/>
          <a:p>
            <a:pPr defTabSz="914309">
              <a:defRPr/>
            </a:pPr>
            <a:endParaRPr lang="en-GB" sz="1800" dirty="0">
              <a:solidFill>
                <a:srgbClr val="000000"/>
              </a:solidFill>
              <a:latin typeface="Arial"/>
              <a:ea typeface="Verdana" panose="020B0604030504040204" pitchFamily="34" charset="0"/>
              <a:cs typeface="Verdana" panose="020B0604030504040204" pitchFamily="34" charset="0"/>
            </a:endParaRPr>
          </a:p>
        </p:txBody>
      </p:sp>
      <p:sp>
        <p:nvSpPr>
          <p:cNvPr id="209" name="Freeform 145"/>
          <p:cNvSpPr>
            <a:spLocks noEditPoints="1"/>
          </p:cNvSpPr>
          <p:nvPr/>
        </p:nvSpPr>
        <p:spPr bwMode="auto">
          <a:xfrm>
            <a:off x="4468633" y="2193021"/>
            <a:ext cx="635404" cy="63976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p:spPr>
        <p:txBody>
          <a:bodyPr/>
          <a:lstStyle/>
          <a:p>
            <a:pPr defTabSz="914309">
              <a:defRPr/>
            </a:pPr>
            <a:endParaRPr lang="en-IE" sz="1800" dirty="0">
              <a:solidFill>
                <a:srgbClr val="000000"/>
              </a:solidFill>
              <a:latin typeface="Arial"/>
              <a:ea typeface="Verdana" panose="020B0604030504040204" pitchFamily="34" charset="0"/>
              <a:cs typeface="Verdana" panose="020B0604030504040204" pitchFamily="34" charset="0"/>
            </a:endParaRPr>
          </a:p>
        </p:txBody>
      </p:sp>
      <p:sp>
        <p:nvSpPr>
          <p:cNvPr id="210" name="Freeform 146"/>
          <p:cNvSpPr>
            <a:spLocks noEditPoints="1"/>
          </p:cNvSpPr>
          <p:nvPr/>
        </p:nvSpPr>
        <p:spPr bwMode="auto">
          <a:xfrm>
            <a:off x="4591976" y="2385356"/>
            <a:ext cx="356948" cy="259146"/>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solidFill>
            <a:schemeClr val="bg1"/>
          </a:solidFill>
          <a:ln>
            <a:noFill/>
          </a:ln>
          <a:extLst/>
        </p:spPr>
        <p:txBody>
          <a:bodyPr/>
          <a:lstStyle/>
          <a:p>
            <a:pPr defTabSz="914309">
              <a:defRPr/>
            </a:pPr>
            <a:endParaRPr lang="en-IE" sz="1800" dirty="0">
              <a:solidFill>
                <a:srgbClr val="000000"/>
              </a:solidFill>
              <a:latin typeface="Arial"/>
              <a:ea typeface="Verdana" panose="020B0604030504040204" pitchFamily="34" charset="0"/>
              <a:cs typeface="Verdana" panose="020B0604030504040204" pitchFamily="34" charset="0"/>
            </a:endParaRPr>
          </a:p>
        </p:txBody>
      </p:sp>
      <p:pic>
        <p:nvPicPr>
          <p:cNvPr id="49164" name="Picture 12" descr="Image result for medication  icon png"/>
          <p:cNvPicPr>
            <a:picLocks noChangeAspect="1" noChangeArrowheads="1"/>
          </p:cNvPicPr>
          <p:nvPr/>
        </p:nvPicPr>
        <p:blipFill>
          <a:blip r:embed="rId4" cstate="print">
            <a:biLevel thresh="75000"/>
            <a:extLst>
              <a:ext uri="{BEBA8EAE-BF5A-486C-A8C5-ECC9F3942E4B}">
                <a14:imgProps xmlns:a14="http://schemas.microsoft.com/office/drawing/2010/main">
                  <a14:imgLayer r:embed="rId5">
                    <a14:imgEffect>
                      <a14:colorTemperature colorTemp="1500"/>
                    </a14:imgEffect>
                    <a14:imgEffect>
                      <a14:saturation sat="4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826473" y="3559059"/>
            <a:ext cx="704238" cy="704238"/>
          </a:xfrm>
          <a:prstGeom prst="rect">
            <a:avLst/>
          </a:prstGeom>
          <a:noFill/>
          <a:extLst>
            <a:ext uri="{909E8E84-426E-40DD-AFC4-6F175D3DCCD1}">
              <a14:hiddenFill xmlns:a14="http://schemas.microsoft.com/office/drawing/2010/main">
                <a:solidFill>
                  <a:srgbClr val="FFFFFF"/>
                </a:solidFill>
              </a14:hiddenFill>
            </a:ext>
          </a:extLst>
        </p:spPr>
      </p:pic>
      <p:sp>
        <p:nvSpPr>
          <p:cNvPr id="2" name="Octagon 1"/>
          <p:cNvSpPr/>
          <p:nvPr/>
        </p:nvSpPr>
        <p:spPr>
          <a:xfrm rot="1285007">
            <a:off x="5249103" y="3018252"/>
            <a:ext cx="1800000" cy="1800000"/>
          </a:xfrm>
          <a:prstGeom prst="octagon">
            <a:avLst/>
          </a:prstGeom>
          <a:solidFill>
            <a:schemeClr val="bg1">
              <a:lumMod val="75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GB" sz="1400" dirty="0" smtClean="0"/>
          </a:p>
        </p:txBody>
      </p:sp>
      <p:sp>
        <p:nvSpPr>
          <p:cNvPr id="10" name="TextBox 9"/>
          <p:cNvSpPr txBox="1"/>
          <p:nvPr/>
        </p:nvSpPr>
        <p:spPr>
          <a:xfrm>
            <a:off x="5285057" y="3436782"/>
            <a:ext cx="1706644" cy="1007181"/>
          </a:xfrm>
          <a:prstGeom prst="rect">
            <a:avLst/>
          </a:prstGeom>
        </p:spPr>
        <p:txBody>
          <a:bodyPr vert="horz" wrap="square" lIns="72000" tIns="72000" rIns="72000" bIns="72000" rtlCol="0">
            <a:spAutoFit/>
          </a:bodyPr>
          <a:lstStyle/>
          <a:p>
            <a:pPr algn="ctr"/>
            <a:r>
              <a:rPr lang="en-GB" sz="1400" b="1" dirty="0" smtClean="0"/>
              <a:t>INTEGRATION WITH REGULATORY BODIES</a:t>
            </a:r>
          </a:p>
        </p:txBody>
      </p:sp>
      <p:sp>
        <p:nvSpPr>
          <p:cNvPr id="12" name="TextBox 11"/>
          <p:cNvSpPr txBox="1"/>
          <p:nvPr/>
        </p:nvSpPr>
        <p:spPr>
          <a:xfrm>
            <a:off x="5029268" y="1058802"/>
            <a:ext cx="2316963" cy="360850"/>
          </a:xfrm>
          <a:prstGeom prst="rect">
            <a:avLst/>
          </a:prstGeom>
        </p:spPr>
        <p:txBody>
          <a:bodyPr vert="horz" wrap="none" lIns="72000" tIns="72000" rIns="72000" bIns="72000" rtlCol="0">
            <a:spAutoFit/>
          </a:bodyPr>
          <a:lstStyle/>
          <a:p>
            <a:r>
              <a:rPr lang="en-GB" sz="1400" cap="all" dirty="0" smtClean="0"/>
              <a:t>Member Registration</a:t>
            </a:r>
          </a:p>
        </p:txBody>
      </p:sp>
      <p:sp>
        <p:nvSpPr>
          <p:cNvPr id="72" name="TextBox 71"/>
          <p:cNvSpPr txBox="1"/>
          <p:nvPr/>
        </p:nvSpPr>
        <p:spPr>
          <a:xfrm>
            <a:off x="7961308" y="1815799"/>
            <a:ext cx="1264544" cy="576293"/>
          </a:xfrm>
          <a:prstGeom prst="rect">
            <a:avLst/>
          </a:prstGeom>
        </p:spPr>
        <p:txBody>
          <a:bodyPr vert="horz" wrap="square" lIns="72000" tIns="72000" rIns="72000" bIns="72000" rtlCol="0">
            <a:spAutoFit/>
          </a:bodyPr>
          <a:lstStyle/>
          <a:p>
            <a:pPr algn="ctr"/>
            <a:r>
              <a:rPr lang="en-GB" sz="1400" cap="all" dirty="0"/>
              <a:t>Eligibility Check</a:t>
            </a:r>
          </a:p>
        </p:txBody>
      </p:sp>
      <p:sp>
        <p:nvSpPr>
          <p:cNvPr id="73" name="TextBox 72"/>
          <p:cNvSpPr txBox="1"/>
          <p:nvPr/>
        </p:nvSpPr>
        <p:spPr>
          <a:xfrm>
            <a:off x="8626322" y="3652225"/>
            <a:ext cx="1501331" cy="576293"/>
          </a:xfrm>
          <a:prstGeom prst="rect">
            <a:avLst/>
          </a:prstGeom>
        </p:spPr>
        <p:txBody>
          <a:bodyPr vert="horz" wrap="square" lIns="72000" tIns="72000" rIns="72000" bIns="72000" rtlCol="0">
            <a:spAutoFit/>
          </a:bodyPr>
          <a:lstStyle/>
          <a:p>
            <a:r>
              <a:rPr lang="en-GB" sz="1400" cap="all" dirty="0" smtClean="0"/>
              <a:t>Pre-Certification</a:t>
            </a:r>
            <a:endParaRPr lang="en-GB" sz="1400" cap="all" dirty="0"/>
          </a:p>
        </p:txBody>
      </p:sp>
      <p:sp>
        <p:nvSpPr>
          <p:cNvPr id="74" name="TextBox 73"/>
          <p:cNvSpPr txBox="1"/>
          <p:nvPr/>
        </p:nvSpPr>
        <p:spPr>
          <a:xfrm>
            <a:off x="7563693" y="5670766"/>
            <a:ext cx="1501331" cy="576293"/>
          </a:xfrm>
          <a:prstGeom prst="rect">
            <a:avLst/>
          </a:prstGeom>
        </p:spPr>
        <p:txBody>
          <a:bodyPr vert="horz" wrap="square" lIns="72000" tIns="72000" rIns="72000" bIns="72000" rtlCol="0">
            <a:spAutoFit/>
          </a:bodyPr>
          <a:lstStyle/>
          <a:p>
            <a:pPr algn="ctr"/>
            <a:r>
              <a:rPr lang="en-GB" sz="1400" cap="all" dirty="0" smtClean="0"/>
              <a:t>Medical Service</a:t>
            </a:r>
            <a:endParaRPr lang="en-GB" sz="1400" cap="all" dirty="0"/>
          </a:p>
        </p:txBody>
      </p:sp>
      <p:sp>
        <p:nvSpPr>
          <p:cNvPr id="75" name="TextBox 74"/>
          <p:cNvSpPr txBox="1"/>
          <p:nvPr/>
        </p:nvSpPr>
        <p:spPr>
          <a:xfrm>
            <a:off x="5642988" y="6420676"/>
            <a:ext cx="1063927" cy="360850"/>
          </a:xfrm>
          <a:prstGeom prst="rect">
            <a:avLst/>
          </a:prstGeom>
        </p:spPr>
        <p:txBody>
          <a:bodyPr vert="horz" wrap="none" lIns="72000" tIns="72000" rIns="72000" bIns="72000" rtlCol="0">
            <a:spAutoFit/>
          </a:bodyPr>
          <a:lstStyle/>
          <a:p>
            <a:r>
              <a:rPr lang="en-GB" sz="1400" cap="all" dirty="0" smtClean="0"/>
              <a:t>E-Invoice</a:t>
            </a:r>
          </a:p>
        </p:txBody>
      </p:sp>
      <p:sp>
        <p:nvSpPr>
          <p:cNvPr id="76" name="TextBox 75"/>
          <p:cNvSpPr txBox="1"/>
          <p:nvPr/>
        </p:nvSpPr>
        <p:spPr>
          <a:xfrm>
            <a:off x="3208913" y="5515942"/>
            <a:ext cx="1501331" cy="576293"/>
          </a:xfrm>
          <a:prstGeom prst="rect">
            <a:avLst/>
          </a:prstGeom>
        </p:spPr>
        <p:txBody>
          <a:bodyPr vert="horz" wrap="square" lIns="72000" tIns="72000" rIns="72000" bIns="72000" rtlCol="0">
            <a:spAutoFit/>
          </a:bodyPr>
          <a:lstStyle/>
          <a:p>
            <a:pPr algn="ctr"/>
            <a:r>
              <a:rPr lang="en-GB" sz="1400" cap="all" dirty="0" smtClean="0"/>
              <a:t>Claim Adjudication</a:t>
            </a:r>
            <a:endParaRPr lang="en-GB" sz="1400" cap="all" dirty="0"/>
          </a:p>
        </p:txBody>
      </p:sp>
      <p:sp>
        <p:nvSpPr>
          <p:cNvPr id="77" name="TextBox 76"/>
          <p:cNvSpPr txBox="1"/>
          <p:nvPr/>
        </p:nvSpPr>
        <p:spPr>
          <a:xfrm>
            <a:off x="2228891" y="3652225"/>
            <a:ext cx="1501331" cy="791737"/>
          </a:xfrm>
          <a:prstGeom prst="rect">
            <a:avLst/>
          </a:prstGeom>
        </p:spPr>
        <p:txBody>
          <a:bodyPr vert="horz" wrap="square" lIns="72000" tIns="72000" rIns="72000" bIns="72000" rtlCol="0">
            <a:spAutoFit/>
          </a:bodyPr>
          <a:lstStyle/>
          <a:p>
            <a:pPr algn="r"/>
            <a:r>
              <a:rPr lang="en-GB" sz="1400" cap="all" dirty="0" smtClean="0"/>
              <a:t>Drug Prescription</a:t>
            </a:r>
          </a:p>
          <a:p>
            <a:pPr algn="r"/>
            <a:r>
              <a:rPr lang="en-GB" sz="1400" cap="all" dirty="0" smtClean="0"/>
              <a:t>Dispensing</a:t>
            </a:r>
            <a:endParaRPr lang="en-GB" sz="1400" cap="all" dirty="0"/>
          </a:p>
        </p:txBody>
      </p:sp>
      <p:sp>
        <p:nvSpPr>
          <p:cNvPr id="78" name="TextBox 77"/>
          <p:cNvSpPr txBox="1"/>
          <p:nvPr/>
        </p:nvSpPr>
        <p:spPr>
          <a:xfrm>
            <a:off x="3075807" y="1824083"/>
            <a:ext cx="1501331" cy="576293"/>
          </a:xfrm>
          <a:prstGeom prst="rect">
            <a:avLst/>
          </a:prstGeom>
        </p:spPr>
        <p:txBody>
          <a:bodyPr vert="horz" wrap="square" lIns="72000" tIns="72000" rIns="72000" bIns="72000" rtlCol="0">
            <a:spAutoFit/>
          </a:bodyPr>
          <a:lstStyle/>
          <a:p>
            <a:pPr algn="ctr"/>
            <a:r>
              <a:rPr lang="en-GB" sz="1400" cap="all" dirty="0" smtClean="0"/>
              <a:t>Electronic Payment</a:t>
            </a:r>
            <a:endParaRPr lang="en-GB" sz="1400" cap="all" dirty="0"/>
          </a:p>
        </p:txBody>
      </p:sp>
      <p:sp>
        <p:nvSpPr>
          <p:cNvPr id="79" name="TextBox 78">
            <a:extLst>
              <a:ext uri="{FF2B5EF4-FFF2-40B4-BE49-F238E27FC236}">
                <a16:creationId xmlns:a16="http://schemas.microsoft.com/office/drawing/2014/main" id="{31C649A2-189D-4ABB-9C40-FC54A48B627B}"/>
              </a:ext>
            </a:extLst>
          </p:cNvPr>
          <p:cNvSpPr txBox="1"/>
          <p:nvPr/>
        </p:nvSpPr>
        <p:spPr>
          <a:xfrm>
            <a:off x="8314358" y="1092464"/>
            <a:ext cx="236673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all" spc="0" normalizeH="0" baseline="0" noProof="0" dirty="0" smtClean="0">
                <a:ln>
                  <a:noFill/>
                </a:ln>
                <a:solidFill>
                  <a:srgbClr val="C00000"/>
                </a:solidFill>
                <a:effectLst/>
                <a:uLnTx/>
                <a:uFillTx/>
                <a:latin typeface="+mj-lt"/>
              </a:rPr>
              <a:t>Self-Service</a:t>
            </a:r>
          </a:p>
        </p:txBody>
      </p:sp>
      <p:sp>
        <p:nvSpPr>
          <p:cNvPr id="80" name="TextBox 79">
            <a:extLst>
              <a:ext uri="{FF2B5EF4-FFF2-40B4-BE49-F238E27FC236}">
                <a16:creationId xmlns:a16="http://schemas.microsoft.com/office/drawing/2014/main" id="{31C649A2-189D-4ABB-9C40-FC54A48B627B}"/>
              </a:ext>
            </a:extLst>
          </p:cNvPr>
          <p:cNvSpPr txBox="1"/>
          <p:nvPr/>
        </p:nvSpPr>
        <p:spPr>
          <a:xfrm>
            <a:off x="9566979" y="2808321"/>
            <a:ext cx="2366736"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all" spc="0" normalizeH="0" baseline="0" noProof="0" dirty="0" smtClean="0">
                <a:ln>
                  <a:noFill/>
                </a:ln>
                <a:solidFill>
                  <a:srgbClr val="C00000"/>
                </a:solidFill>
                <a:effectLst/>
                <a:uLnTx/>
                <a:uFillTx/>
                <a:latin typeface="+mj-lt"/>
              </a:rPr>
              <a:t>Tele-Health</a:t>
            </a:r>
          </a:p>
        </p:txBody>
      </p:sp>
      <p:sp>
        <p:nvSpPr>
          <p:cNvPr id="81" name="TextBox 80">
            <a:extLst>
              <a:ext uri="{FF2B5EF4-FFF2-40B4-BE49-F238E27FC236}">
                <a16:creationId xmlns:a16="http://schemas.microsoft.com/office/drawing/2014/main" id="{31C649A2-189D-4ABB-9C40-FC54A48B627B}"/>
              </a:ext>
            </a:extLst>
          </p:cNvPr>
          <p:cNvSpPr txBox="1"/>
          <p:nvPr/>
        </p:nvSpPr>
        <p:spPr>
          <a:xfrm>
            <a:off x="8770017" y="4630645"/>
            <a:ext cx="3085829" cy="830997"/>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all" spc="0" normalizeH="0" baseline="0" noProof="0" dirty="0" smtClean="0">
                <a:ln>
                  <a:noFill/>
                </a:ln>
                <a:solidFill>
                  <a:srgbClr val="C00000"/>
                </a:solidFill>
                <a:effectLst/>
                <a:uLnTx/>
                <a:uFillTx/>
                <a:latin typeface="+mj-lt"/>
              </a:rPr>
              <a:t>AI/ML Enabled</a:t>
            </a:r>
            <a:r>
              <a:rPr kumimoji="0" lang="en-US" b="1" i="0" u="none" strike="noStrike" kern="0" cap="all" spc="0" normalizeH="0" noProof="0" dirty="0" smtClean="0">
                <a:ln>
                  <a:noFill/>
                </a:ln>
                <a:solidFill>
                  <a:srgbClr val="C00000"/>
                </a:solidFill>
                <a:effectLst/>
                <a:uLnTx/>
                <a:uFillTx/>
                <a:latin typeface="+mj-lt"/>
              </a:rPr>
              <a:t> Edits/Automation</a:t>
            </a:r>
            <a:endParaRPr kumimoji="0" lang="en-US" b="1" i="0" u="none" strike="noStrike" kern="0" cap="all" spc="0" normalizeH="0" baseline="0" noProof="0" dirty="0" smtClean="0">
              <a:ln>
                <a:noFill/>
              </a:ln>
              <a:solidFill>
                <a:srgbClr val="C00000"/>
              </a:solidFill>
              <a:effectLst/>
              <a:uLnTx/>
              <a:uFillTx/>
              <a:latin typeface="+mj-lt"/>
            </a:endParaRPr>
          </a:p>
        </p:txBody>
      </p:sp>
      <p:sp>
        <p:nvSpPr>
          <p:cNvPr id="82" name="TextBox 81">
            <a:extLst>
              <a:ext uri="{FF2B5EF4-FFF2-40B4-BE49-F238E27FC236}">
                <a16:creationId xmlns:a16="http://schemas.microsoft.com/office/drawing/2014/main" id="{31C649A2-189D-4ABB-9C40-FC54A48B627B}"/>
              </a:ext>
            </a:extLst>
          </p:cNvPr>
          <p:cNvSpPr txBox="1"/>
          <p:nvPr/>
        </p:nvSpPr>
        <p:spPr>
          <a:xfrm>
            <a:off x="711453" y="4630645"/>
            <a:ext cx="2916299" cy="830997"/>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all" spc="0" normalizeH="0" baseline="0" noProof="0" dirty="0" smtClean="0">
                <a:ln>
                  <a:noFill/>
                </a:ln>
                <a:solidFill>
                  <a:srgbClr val="C00000"/>
                </a:solidFill>
                <a:effectLst/>
                <a:uLnTx/>
                <a:uFillTx/>
                <a:latin typeface="+mj-lt"/>
              </a:rPr>
              <a:t>AI/ML Enabled Adjudication</a:t>
            </a:r>
          </a:p>
        </p:txBody>
      </p:sp>
      <p:sp>
        <p:nvSpPr>
          <p:cNvPr id="83" name="TextBox 82">
            <a:extLst>
              <a:ext uri="{FF2B5EF4-FFF2-40B4-BE49-F238E27FC236}">
                <a16:creationId xmlns:a16="http://schemas.microsoft.com/office/drawing/2014/main" id="{31C649A2-189D-4ABB-9C40-FC54A48B627B}"/>
              </a:ext>
            </a:extLst>
          </p:cNvPr>
          <p:cNvSpPr txBox="1"/>
          <p:nvPr/>
        </p:nvSpPr>
        <p:spPr>
          <a:xfrm>
            <a:off x="850196" y="2385356"/>
            <a:ext cx="2217966" cy="830997"/>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all" spc="0" normalizeH="0" baseline="0" noProof="0" dirty="0" smtClean="0">
                <a:ln>
                  <a:noFill/>
                </a:ln>
                <a:solidFill>
                  <a:srgbClr val="C00000"/>
                </a:solidFill>
                <a:effectLst/>
                <a:uLnTx/>
                <a:uFillTx/>
                <a:latin typeface="+mj-lt"/>
              </a:rPr>
              <a:t>Enhanced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all" spc="0" normalizeH="0" baseline="0" noProof="0" dirty="0" smtClean="0">
                <a:ln>
                  <a:noFill/>
                </a:ln>
                <a:solidFill>
                  <a:srgbClr val="C00000"/>
                </a:solidFill>
                <a:effectLst/>
                <a:uLnTx/>
                <a:uFillTx/>
                <a:latin typeface="+mj-lt"/>
              </a:rPr>
              <a:t>E-Payment</a:t>
            </a:r>
          </a:p>
        </p:txBody>
      </p:sp>
      <p:pic>
        <p:nvPicPr>
          <p:cNvPr id="62" name="Picture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
        <p:nvSpPr>
          <p:cNvPr id="64" name="Title 3"/>
          <p:cNvSpPr txBox="1">
            <a:spLocks/>
          </p:cNvSpPr>
          <p:nvPr/>
        </p:nvSpPr>
        <p:spPr>
          <a:xfrm>
            <a:off x="507934" y="515937"/>
            <a:ext cx="10672963" cy="514351"/>
          </a:xfrm>
          <a:prstGeom prst="rect">
            <a:avLst/>
          </a:prstGeom>
        </p:spPr>
        <p:txBody>
          <a:bodyPr vert="horz" wrap="square" lIns="0" tIns="36000" rIns="0" bIns="0" rtlCol="0" anchor="t">
            <a:noAutofit/>
          </a:bodyPr>
          <a:lstStyle>
            <a:lvl1pPr algn="l" defTabSz="1219170" rtl="0" eaLnBrk="1" latinLnBrk="0" hangingPunct="1">
              <a:spcBef>
                <a:spcPct val="0"/>
              </a:spcBef>
              <a:buNone/>
              <a:defRPr sz="3000" b="1" kern="1200" cap="all" baseline="0">
                <a:solidFill>
                  <a:schemeClr val="tx2"/>
                </a:solidFill>
                <a:latin typeface="+mj-lt"/>
                <a:ea typeface="+mj-ea"/>
                <a:cs typeface="+mj-cs"/>
              </a:defRPr>
            </a:lvl1pPr>
          </a:lstStyle>
          <a:p>
            <a:r>
              <a:rPr lang="en-US" dirty="0"/>
              <a:t>Digital journey: Evolution</a:t>
            </a:r>
            <a:endParaRPr lang="en-GB" sz="2000" dirty="0"/>
          </a:p>
        </p:txBody>
      </p:sp>
      <p:sp>
        <p:nvSpPr>
          <p:cNvPr id="65" name="Datumsplatzhalter 21"/>
          <p:cNvSpPr>
            <a:spLocks noGrp="1"/>
          </p:cNvSpPr>
          <p:nvPr>
            <p:ph type="dt" sz="half" idx="16"/>
          </p:nvPr>
        </p:nvSpPr>
        <p:spPr>
          <a:xfrm>
            <a:off x="1692008" y="6494399"/>
            <a:ext cx="1306854" cy="123112"/>
          </a:xfrm>
        </p:spPr>
        <p:txBody>
          <a:bodyPr/>
          <a:lstStyle/>
          <a:p>
            <a:fld id="{151A9775-DA3C-42B4-A367-E125521E13E5}" type="datetime5">
              <a:rPr lang="en-US" smtClean="0"/>
              <a:t>17-Feb-20</a:t>
            </a:fld>
            <a:endParaRPr lang="en-GB" dirty="0"/>
          </a:p>
        </p:txBody>
      </p:sp>
    </p:spTree>
    <p:extLst>
      <p:ext uri="{BB962C8B-B14F-4D97-AF65-F5344CB8AC3E}">
        <p14:creationId xmlns:p14="http://schemas.microsoft.com/office/powerpoint/2010/main" val="1872319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4387"/>
            <a:ext cx="8650974" cy="768163"/>
          </a:xfrm>
          <a:prstGeom prst="rect">
            <a:avLst/>
          </a:prstGeom>
        </p:spPr>
      </p:pic>
      <p:sp>
        <p:nvSpPr>
          <p:cNvPr id="2" name="Title 1"/>
          <p:cNvSpPr>
            <a:spLocks noGrp="1"/>
          </p:cNvSpPr>
          <p:nvPr>
            <p:ph type="title"/>
          </p:nvPr>
        </p:nvSpPr>
        <p:spPr/>
        <p:txBody>
          <a:bodyPr/>
          <a:lstStyle/>
          <a:p>
            <a:r>
              <a:rPr lang="en-US" dirty="0"/>
              <a:t>PREDICTION &amp; PREVENTION</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046" y="1125538"/>
            <a:ext cx="6982691" cy="6400800"/>
          </a:xfrm>
          <a:prstGeom prst="rect">
            <a:avLst/>
          </a:prstGeom>
        </p:spPr>
      </p:pic>
      <p:pic>
        <p:nvPicPr>
          <p:cNvPr id="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094" y="1519327"/>
            <a:ext cx="6192688" cy="36746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4" name="Inhaltsplatzhalter 22"/>
          <p:cNvSpPr txBox="1">
            <a:spLocks/>
          </p:cNvSpPr>
          <p:nvPr/>
        </p:nvSpPr>
        <p:spPr>
          <a:xfrm>
            <a:off x="507934" y="1576864"/>
            <a:ext cx="5330677" cy="2047291"/>
          </a:xfrm>
          <a:prstGeom prst="rect">
            <a:avLst/>
          </a:prstGeom>
        </p:spPr>
        <p:txBody>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en-US" sz="4800" b="1" dirty="0" smtClean="0">
                <a:solidFill>
                  <a:srgbClr val="003781"/>
                </a:solidFill>
                <a:latin typeface="Freestyle Script" panose="030804020302050B0404" pitchFamily="66" charset="0"/>
              </a:rPr>
              <a:t>Trends</a:t>
            </a:r>
          </a:p>
          <a:p>
            <a:r>
              <a:rPr lang="en-US" sz="4800" b="1" dirty="0" smtClean="0">
                <a:solidFill>
                  <a:srgbClr val="003781"/>
                </a:solidFill>
                <a:latin typeface="Freestyle Script" panose="030804020302050B0404" pitchFamily="66" charset="0"/>
              </a:rPr>
              <a:t>Data Mining</a:t>
            </a:r>
          </a:p>
          <a:p>
            <a:r>
              <a:rPr lang="en-US" sz="4800" b="1" dirty="0" smtClean="0">
                <a:solidFill>
                  <a:srgbClr val="003781"/>
                </a:solidFill>
                <a:latin typeface="Freestyle Script" panose="030804020302050B0404" pitchFamily="66" charset="0"/>
              </a:rPr>
              <a:t>Predictive Analysis</a:t>
            </a:r>
          </a:p>
          <a:p>
            <a:r>
              <a:rPr lang="en-US" sz="4800" b="1" dirty="0" smtClean="0">
                <a:solidFill>
                  <a:srgbClr val="003781"/>
                </a:solidFill>
                <a:latin typeface="Freestyle Script" panose="030804020302050B0404" pitchFamily="66" charset="0"/>
              </a:rPr>
              <a:t>Using various </a:t>
            </a:r>
            <a:r>
              <a:rPr lang="en-US" sz="4800" b="1" dirty="0" smtClean="0">
                <a:solidFill>
                  <a:srgbClr val="003781"/>
                </a:solidFill>
                <a:latin typeface="Freestyle Script" panose="030804020302050B0404" pitchFamily="66" charset="0"/>
              </a:rPr>
              <a:t>metrics</a:t>
            </a:r>
          </a:p>
          <a:p>
            <a:endParaRPr lang="en-US" sz="2800" b="1" dirty="0">
              <a:solidFill>
                <a:srgbClr val="003781"/>
              </a:solidFill>
              <a:latin typeface="Freestyle Script" panose="030804020302050B0404" pitchFamily="66" charset="0"/>
            </a:endParaRPr>
          </a:p>
          <a:p>
            <a:r>
              <a:rPr lang="en-US" sz="4800" b="1" dirty="0" smtClean="0">
                <a:solidFill>
                  <a:srgbClr val="003781"/>
                </a:solidFill>
                <a:latin typeface="Freestyle Script" panose="030804020302050B0404" pitchFamily="66" charset="0"/>
              </a:rPr>
              <a:t>Prevention</a:t>
            </a:r>
            <a:endParaRPr lang="en-US" sz="4800" b="1" dirty="0">
              <a:solidFill>
                <a:srgbClr val="003781"/>
              </a:solidFill>
              <a:latin typeface="Freestyle Script" panose="030804020302050B0404" pitchFamily="66"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9580" y="183632"/>
            <a:ext cx="1662631" cy="620320"/>
          </a:xfrm>
          <a:prstGeom prst="rect">
            <a:avLst/>
          </a:prstGeom>
        </p:spPr>
      </p:pic>
      <p:sp>
        <p:nvSpPr>
          <p:cNvPr id="18" name="Datumsplatzhalter 21"/>
          <p:cNvSpPr>
            <a:spLocks noGrp="1"/>
          </p:cNvSpPr>
          <p:nvPr>
            <p:ph type="dt" sz="half" idx="4294967295"/>
          </p:nvPr>
        </p:nvSpPr>
        <p:spPr>
          <a:xfrm>
            <a:off x="1630710" y="6454130"/>
            <a:ext cx="1306854" cy="123112"/>
          </a:xfrm>
          <a:prstGeom prst="rect">
            <a:avLst/>
          </a:prstGeom>
        </p:spPr>
        <p:txBody>
          <a:bodyPr/>
          <a:lstStyle/>
          <a:p>
            <a:fld id="{151A9775-DA3C-42B4-A367-E125521E13E5}" type="datetime5">
              <a:rPr lang="en-US" sz="800" smtClean="0"/>
              <a:t>17-Feb-20</a:t>
            </a:fld>
            <a:endParaRPr lang="en-GB" sz="800" dirty="0"/>
          </a:p>
        </p:txBody>
      </p:sp>
    </p:spTree>
    <p:custDataLst>
      <p:tags r:id="rId1"/>
    </p:custDataLst>
    <p:extLst>
      <p:ext uri="{BB962C8B-B14F-4D97-AF65-F5344CB8AC3E}">
        <p14:creationId xmlns:p14="http://schemas.microsoft.com/office/powerpoint/2010/main" val="3164267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zXQrNAPSjetlpaw9x.MT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ZNB_6NTOW.Co5l.za.0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mzXQrNAPSjetlpaw9x.M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9PP_UWQ0Qo2Zrp0NXJ1oN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mzXQrNAPSjetlpaw9x.M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hEBscFnRRyQ996BWJyV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6RlFxhWTfCZXjyF8TL7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zXQrNAPSjetlpaw9x.MT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ohnJMHBzS7KEOh8XXw.Whg"/>
</p:tagLst>
</file>

<file path=ppt/tags/tag9.xml><?xml version="1.0" encoding="utf-8"?>
<p:tagLst xmlns:a="http://schemas.openxmlformats.org/drawingml/2006/main" xmlns:r="http://schemas.openxmlformats.org/officeDocument/2006/relationships" xmlns:p="http://schemas.openxmlformats.org/presentationml/2006/main">
  <p:tag name="TIMING" val="|0.9|1.8"/>
</p:tagLst>
</file>

<file path=ppt/theme/theme1.xml><?xml version="1.0" encoding="utf-8"?>
<a:theme xmlns:a="http://schemas.openxmlformats.org/drawingml/2006/main" name="AZ_Global_Master_June_2017_Board">
  <a:themeElements>
    <a:clrScheme name="AZ_PPT_GLOBAL_DESIGNFARBEN">
      <a:dk1>
        <a:srgbClr val="000000"/>
      </a:dk1>
      <a:lt1>
        <a:srgbClr val="FFFFFF"/>
      </a:lt1>
      <a:dk2>
        <a:srgbClr val="49648C"/>
      </a:dk2>
      <a:lt2>
        <a:srgbClr val="D4CDCD"/>
      </a:lt2>
      <a:accent1>
        <a:srgbClr val="96DCFA"/>
      </a:accent1>
      <a:accent2>
        <a:srgbClr val="CCDD61"/>
      </a:accent2>
      <a:accent3>
        <a:srgbClr val="EECCD5"/>
      </a:accent3>
      <a:accent4>
        <a:srgbClr val="FDD25C"/>
      </a:accent4>
      <a:accent5>
        <a:srgbClr val="FF934F"/>
      </a:accent5>
      <a:accent6>
        <a:srgbClr val="C0DDB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F2F2"/>
        </a:solidFill>
        <a:ln>
          <a:no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lgn="l">
          <a:spcBef>
            <a:spcPts val="100"/>
          </a:spcBef>
          <a:spcAft>
            <a:spcPts val="100"/>
          </a:spcAft>
          <a:defRPr sz="1400" dirty="0" smtClean="0"/>
        </a:defPPr>
      </a:lstStyle>
    </a:spDef>
    <a:txDef>
      <a:spPr/>
      <a:bodyPr vert="horz" wrap="square" lIns="72000" tIns="72000" rIns="72000" bIns="72000" rtlCol="0">
        <a:spAutoFit/>
      </a:bodyPr>
      <a:lstStyle>
        <a:defPPr>
          <a:defRPr sz="1800" dirty="0" smtClean="0"/>
        </a:defPPr>
      </a:lstStyle>
    </a:txDef>
  </a:objectDefaults>
  <a:extraClrSchemeLst/>
  <a:custClrLst>
    <a:custClr name="rgb(90,83,96)">
      <a:srgbClr val="5A5360"/>
    </a:custClr>
    <a:custClr name="rgb(215,211,217)">
      <a:srgbClr val="D7D3D9"/>
    </a:custClr>
    <a:custClr name="rgb(90,57,130)">
      <a:srgbClr val="5A3982"/>
    </a:custClr>
    <a:custClr name="rgb(218,208,225)">
      <a:srgbClr val="DAD0E1"/>
    </a:custClr>
    <a:custClr name="rgb(91,93,48)">
      <a:srgbClr val="5B5D30"/>
    </a:custClr>
    <a:custClr name="rgb(212,213,200)">
      <a:srgbClr val="D4D5C8"/>
    </a:custClr>
    <a:custClr name="rgb(64,125,113)">
      <a:srgbClr val="407D71"/>
    </a:custClr>
    <a:custClr name="rgb(195,216,212)">
      <a:srgbClr val="C3D8D4"/>
    </a:custClr>
    <a:custClr name="rgb(73,100,140)">
      <a:srgbClr val="49648C"/>
    </a:custClr>
    <a:custClr name="rgb(202,212,222)">
      <a:srgbClr val="CAD4DE"/>
    </a:custClr>
    <a:custClr name="rgb(183,30,63)">
      <a:srgbClr val="B71E3F"/>
    </a:custClr>
    <a:custClr name="rgb(241,200,208)">
      <a:srgbClr val="F1C8D0"/>
    </a:custClr>
    <a:custClr name="rgb(0,125,140)">
      <a:srgbClr val="007D8C"/>
    </a:custClr>
    <a:custClr name="rgb(177,218,221)">
      <a:srgbClr val="B1DADD"/>
    </a:custClr>
    <a:custClr name="rgb(192,221,189)">
      <a:srgbClr val="C0DDBD"/>
    </a:custClr>
    <a:custClr name="rgb(223,238,222)">
      <a:srgbClr val="DFEEDE"/>
    </a:custClr>
    <a:custClr name="rgb(239,246,238)">
      <a:srgbClr val="EFF6EE"/>
    </a:custClr>
    <a:custClr name="rgb(234,207,192)">
      <a:srgbClr val="EACFC0"/>
    </a:custClr>
    <a:custClr name="rgb(243,229,223)">
      <a:srgbClr val="F3E5DF"/>
    </a:custClr>
    <a:custClr name="rgb(249,242,239)">
      <a:srgbClr val="F9F2EF"/>
    </a:custClr>
    <a:custClr name="rgb(212,205,205)">
      <a:srgbClr val="D4CDCD"/>
    </a:custClr>
    <a:custClr name="rgb(239,232,230)">
      <a:srgbClr val="EFE8E6"/>
    </a:custClr>
    <a:custClr name="rgb(248,244,242)">
      <a:srgbClr val="F8F4F2"/>
    </a:custClr>
    <a:custClr name="rgb(207,233,238)">
      <a:srgbClr val="CFE9EE"/>
    </a:custClr>
    <a:custClr name="rgb(230,244,246)">
      <a:srgbClr val="E6F4F6"/>
    </a:custClr>
    <a:custClr name="rgb(241,249,250)">
      <a:srgbClr val="F1F9FA"/>
    </a:custClr>
    <a:custClr name="rgb(235,225,191)">
      <a:srgbClr val="EBE1BF"/>
    </a:custClr>
    <a:custClr name="rgb(245,240,224)">
      <a:srgbClr val="F5F0E0"/>
    </a:custClr>
    <a:custClr name="rgb(250,247,239)">
      <a:srgbClr val="FAF7EF"/>
    </a:custClr>
    <a:custClr name="rgb(0,55,129)">
      <a:srgbClr val="003781"/>
    </a:custClr>
    <a:custClr name="rgb(238,204,213)">
      <a:srgbClr val="EECCD5"/>
    </a:custClr>
    <a:custClr name="rgb(246,229,234)">
      <a:srgbClr val="F6E5EA"/>
    </a:custClr>
    <a:custClr name="rgb(251,242,244)">
      <a:srgbClr val="FBF2F4"/>
    </a:custClr>
    <a:custClr name="rgb(219,211,189)">
      <a:srgbClr val="DBD3BD"/>
    </a:custClr>
    <a:custClr name="rgb(235,231,219)">
      <a:srgbClr val="EBE7DB"/>
    </a:custClr>
    <a:custClr name="rgb(245,243,237)">
      <a:srgbClr val="F5F3ED"/>
    </a:custClr>
    <a:custClr name="rgb(204,221,97)">
      <a:srgbClr val="CCDD61"/>
    </a:custClr>
    <a:custClr name="rgb(227,235,175)">
      <a:srgbClr val="E3EBAF"/>
    </a:custClr>
    <a:custClr name="rgb(150,220,250)">
      <a:srgbClr val="96DCFA"/>
    </a:custClr>
    <a:custClr name="rgb(193,235,251)">
      <a:srgbClr val="C1EBFB"/>
    </a:custClr>
    <a:custClr name="rgb(138,103,156)">
      <a:srgbClr val="8A679C"/>
    </a:custClr>
    <a:custClr name="rgb(225,207,234)">
      <a:srgbClr val="E1CFEA"/>
    </a:custClr>
    <a:custClr name="rgb(228,0,58)">
      <a:srgbClr val="E4003A"/>
    </a:custClr>
    <a:custClr name="rgb(247,199,195)">
      <a:srgbClr val="F7C7C3"/>
    </a:custClr>
    <a:custClr name="rgb(127,228,224)">
      <a:srgbClr val="7FE4E0"/>
    </a:custClr>
    <a:custClr name="rgb(195,232,231)">
      <a:srgbClr val="C3E8E7"/>
    </a:custClr>
    <a:custClr name="rgb(253,210,92)">
      <a:srgbClr val="FDD25C"/>
    </a:custClr>
    <a:custClr name="rgb(255,232,176)">
      <a:srgbClr val="FFE8B0"/>
    </a:custClr>
    <a:custClr name="rgb(255,147,79)">
      <a:srgbClr val="FF934F"/>
    </a:custClr>
    <a:custClr name="rgb(247,202,171)">
      <a:srgbClr val="F7CAAB"/>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solidFill>
        <a:schemeClr val="phClr"/>
      </a:solidFill>
      <a:solidFill>
        <a:schemeClr val="phClr"/>
      </a:solidFill>
    </a:fillStyleLst>
    <a:lnStyleLst>
      <a:ln w="9525" cap="flat" cmpd="sng" algn="ctr">
        <a:solidFill>
          <a:schemeClr val="phClr"/>
        </a:solidFill>
      </a:ln>
      <a:ln w="25400" cap="flat" cmpd="sng" algn="ctr">
        <a:solidFill>
          <a:schemeClr val="phClr"/>
        </a:solidFill>
      </a:ln>
      <a:ln w="38100" cap="flat" cmpd="sng" algn="ctr">
        <a:solidFill>
          <a:schemeClr val="phClr"/>
        </a:solidFill>
      </a:ln>
    </a:lnStyleLst>
    <a:effectStyleLst>
      <a:effectStyle>
        <a:effectLst>
          <a:fillOverlay blend="over">
            <a:noFill/>
          </a:fillOverlay>
        </a:effectLst>
      </a:effectStyle>
      <a:effectStyle>
        <a:effectLst>
          <a:fillOverlay blend="over">
            <a:noFill/>
          </a:fillOverlay>
        </a:effectLst>
      </a:effectStyle>
      <a:effectStyle>
        <a:effectLst>
          <a:fillOverlay blend="over">
            <a:noFill/>
          </a:fillOverlay>
        </a:effectLst>
      </a:effectStyle>
    </a:effectStyleLst>
    <a:bgFillStyleLst>
      <a:solidFill>
        <a:schemeClr val="phClr"/>
      </a:solidFill>
      <a:solidFill>
        <a:schemeClr val="phClr"/>
      </a:solidFill>
      <a:solidFill>
        <a:schemeClr val="phClr"/>
      </a:soli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ontrol xmlns="http://schemas.microsoft.com/VisualStudio/2011/storyboarding/control">
  <Id Name="19e0966f-40cc-446e-a248-c10a673782a7" Revision="1" Stencil="System.MyShapes" StencilVersion="1.0"/>
</Control>
</file>

<file path=customXml/item3.xml><?xml version="1.0" encoding="utf-8"?>
<ct:contentTypeSchema xmlns:ct="http://schemas.microsoft.com/office/2006/metadata/contentType" xmlns:ma="http://schemas.microsoft.com/office/2006/metadata/properties/metaAttributes" ct:_="" ma:_="" ma:contentTypeName="Document" ma:contentTypeID="0x010100C3660DD33B804D4FB9683C4007025EFD" ma:contentTypeVersion="21" ma:contentTypeDescription="Create a new document." ma:contentTypeScope="" ma:versionID="2ef31eca1c37b6d50e0cdb80b88fae6f">
  <xsd:schema xmlns:xsd="http://www.w3.org/2001/XMLSchema" xmlns:xs="http://www.w3.org/2001/XMLSchema" xmlns:p="http://schemas.microsoft.com/office/2006/metadata/properties" xmlns:ns1="http://schemas.microsoft.com/sharepoint/v3" xmlns:ns2="87896287-37cd-4838-8c46-76272b3fc071" xmlns:ns3="e5ce8912-c46a-48ca-b1fa-66f6ed195e66" targetNamespace="http://schemas.microsoft.com/office/2006/metadata/properties" ma:root="true" ma:fieldsID="87414d3ad106e9cc47140d7bd7bbdccb" ns1:_="" ns2:_="" ns3:_="">
    <xsd:import namespace="http://schemas.microsoft.com/sharepoint/v3"/>
    <xsd:import namespace="87896287-37cd-4838-8c46-76272b3fc071"/>
    <xsd:import namespace="e5ce8912-c46a-48ca-b1fa-66f6ed195e66"/>
    <xsd:element name="properties">
      <xsd:complexType>
        <xsd:sequence>
          <xsd:element name="documentManagement">
            <xsd:complexType>
              <xsd:all>
                <xsd:element ref="ns2:Document_x0020_Type" minOccurs="0"/>
                <xsd:element ref="ns1:AverageRating" minOccurs="0"/>
                <xsd:element ref="ns1:RatingCount" minOccurs="0"/>
                <xsd:element ref="ns1:LikesCount" minOccurs="0"/>
                <xsd:element ref="ns2:Target_x0020_Audiences" minOccurs="0"/>
                <xsd:element ref="ns1:RatedBy" minOccurs="0"/>
                <xsd:element ref="ns1:Ratings" minOccurs="0"/>
                <xsd:element ref="ns1:LikedBy"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 nillable="true" ma:displayName="Rating (0-5)" ma:decimals="2" ma:description="Average value of all the ratings that have been submitted" ma:internalName="AverageRating" ma:readOnly="true">
      <xsd:simpleType>
        <xsd:restriction base="dms:Number"/>
      </xsd:simpleType>
    </xsd:element>
    <xsd:element name="RatingCount" ma:index="4" nillable="true" ma:displayName="Number of Ratings" ma:decimals="0" ma:description="Number of ratings submitted" ma:internalName="RatingCount" ma:readOnly="true">
      <xsd:simpleType>
        <xsd:restriction base="dms:Number"/>
      </xsd:simpleType>
    </xsd:element>
    <xsd:element name="LikesCount" ma:index="5" nillable="true" ma:displayName="Number of Likes" ma:internalName="LikesCount">
      <xsd:simpleType>
        <xsd:restriction base="dms:Unknown"/>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dBy" ma:index="12"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7896287-37cd-4838-8c46-76272b3fc071" elementFormDefault="qualified">
    <xsd:import namespace="http://schemas.microsoft.com/office/2006/documentManagement/types"/>
    <xsd:import namespace="http://schemas.microsoft.com/office/infopath/2007/PartnerControls"/>
    <xsd:element name="Document_x0020_Type" ma:index="2" nillable="true" ma:displayName="Document Type" ma:default="Enter Choice #1" ma:format="Dropdown" ma:internalName="Document_x0020_Type" ma:readOnly="false">
      <xsd:simpleType>
        <xsd:restriction base="dms:Choice">
          <xsd:enumeration value="Enter Choice #1"/>
          <xsd:enumeration value="Enter Choice #2"/>
          <xsd:enumeration value="Enter Choice #3"/>
        </xsd:restriction>
      </xsd:simpleType>
    </xsd:element>
    <xsd:element name="Target_x0020_Audiences" ma:index="6" nillable="true" ma:displayName="Target Audiences" ma:internalName="Target_x0020_Audiences"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ce8912-c46a-48ca-b1fa-66f6ed195e66" elementFormDefault="qualified">
    <xsd:import namespace="http://schemas.microsoft.com/office/2006/documentManagement/types"/>
    <xsd:import namespace="http://schemas.microsoft.com/office/infopath/2007/PartnerControls"/>
    <xsd:element name="TaxKeywordTaxHTField" ma:index="13" nillable="true" ma:taxonomy="true" ma:internalName="TaxKeywordTaxHTField" ma:taxonomyFieldName="TaxKeyword" ma:displayName="Enterprise Keywords" ma:fieldId="{23f27201-bee3-471e-b2e7-b64fd8b7ca38}" ma:taxonomyMulti="true" ma:sspId="ddbf5014-23c6-40a1-ab32-c76008f9a5d8"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hidden="true" ma:list="{ba7f548f-a8f7-4adb-aabc-00bb5e97b57c}" ma:internalName="TaxCatchAll" ma:showField="CatchAllData" ma:web="e5ce8912-c46a-48ca-b1fa-66f6ed195e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_x0020_Type xmlns="87896287-37cd-4838-8c46-76272b3fc071">Enter Choice #1</Document_x0020_Type>
    <TaxKeywordTaxHTField xmlns="e5ce8912-c46a-48ca-b1fa-66f6ed195e66">
      <Terms xmlns="http://schemas.microsoft.com/office/infopath/2007/PartnerControls"/>
    </TaxKeywordTaxHTField>
    <Target_x0020_Audiences xmlns="87896287-37cd-4838-8c46-76272b3fc071" xsi:nil="true"/>
    <TaxCatchAll xmlns="e5ce8912-c46a-48ca-b1fa-66f6ed195e66"/>
  </documentManagement>
</p:properties>
</file>

<file path=customXml/itemProps1.xml><?xml version="1.0" encoding="utf-8"?>
<ds:datastoreItem xmlns:ds="http://schemas.openxmlformats.org/officeDocument/2006/customXml" ds:itemID="{E5333B0F-F474-41DD-A156-AF41B63324FA}">
  <ds:schemaRefs>
    <ds:schemaRef ds:uri="http://schemas.microsoft.com/sharepoint/v3/contenttype/forms"/>
  </ds:schemaRefs>
</ds:datastoreItem>
</file>

<file path=customXml/itemProps2.xml><?xml version="1.0" encoding="utf-8"?>
<ds:datastoreItem xmlns:ds="http://schemas.openxmlformats.org/officeDocument/2006/customXml" ds:itemID="{8D3225FD-C76F-4B0A-80B4-9CE389B8141C}">
  <ds:schemaRefs>
    <ds:schemaRef ds:uri="http://schemas.microsoft.com/VisualStudio/2011/storyboarding/control"/>
  </ds:schemaRefs>
</ds:datastoreItem>
</file>

<file path=customXml/itemProps3.xml><?xml version="1.0" encoding="utf-8"?>
<ds:datastoreItem xmlns:ds="http://schemas.openxmlformats.org/officeDocument/2006/customXml" ds:itemID="{3C6355BB-45CF-4FBA-962B-FB41B22CF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896287-37cd-4838-8c46-76272b3fc071"/>
    <ds:schemaRef ds:uri="e5ce8912-c46a-48ca-b1fa-66f6ed195e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59333DA-ACD3-400D-931F-CD55FC5231A4}">
  <ds:schemaRefs>
    <ds:schemaRef ds:uri="http://schemas.microsoft.com/office/2006/documentManagement/types"/>
    <ds:schemaRef ds:uri="http://schemas.microsoft.com/sharepoint/v3"/>
    <ds:schemaRef ds:uri="http://schemas.microsoft.com/office/2006/metadata/properties"/>
    <ds:schemaRef ds:uri="http://www.w3.org/XML/1998/namespace"/>
    <ds:schemaRef ds:uri="http://schemas.openxmlformats.org/package/2006/metadata/core-properties"/>
    <ds:schemaRef ds:uri="e5ce8912-c46a-48ca-b1fa-66f6ed195e66"/>
    <ds:schemaRef ds:uri="87896287-37cd-4838-8c46-76272b3fc071"/>
    <ds:schemaRef ds:uri="http://purl.org/dc/term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AllianzPartners_Global_Master17</Template>
  <TotalTime>0</TotalTime>
  <Words>1430</Words>
  <Application>Microsoft Office PowerPoint</Application>
  <PresentationFormat>Custom</PresentationFormat>
  <Paragraphs>257</Paragraphs>
  <Slides>15</Slides>
  <Notes>13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8" baseType="lpstr">
      <vt:lpstr>ＭＳ Ｐゴシック</vt:lpstr>
      <vt:lpstr>Allianz Neo</vt:lpstr>
      <vt:lpstr>Allianz Sans</vt:lpstr>
      <vt:lpstr>Arial</vt:lpstr>
      <vt:lpstr>Arial Narrow</vt:lpstr>
      <vt:lpstr>Calibri</vt:lpstr>
      <vt:lpstr>Freestyle Script</vt:lpstr>
      <vt:lpstr>Henderson BCG Sans</vt:lpstr>
      <vt:lpstr>Symbol</vt:lpstr>
      <vt:lpstr>Verdana</vt:lpstr>
      <vt:lpstr>Wingdings</vt:lpstr>
      <vt:lpstr>AZ_Global_Master_June_2017_Board</vt:lpstr>
      <vt:lpstr>think-cell Slide</vt:lpstr>
      <vt:lpstr>6th annual health insurance conference  2020</vt:lpstr>
      <vt:lpstr>  the world is changing</vt:lpstr>
      <vt:lpstr>The new normal</vt:lpstr>
      <vt:lpstr>  Rising HEALTHCARE Costs: challenge or opportunity</vt:lpstr>
      <vt:lpstr>Healthcare Expenditure MENA: Fastest Growing</vt:lpstr>
      <vt:lpstr>PowerPoint Presentation</vt:lpstr>
      <vt:lpstr>PowerPoint Presentation</vt:lpstr>
      <vt:lpstr>PowerPoint Presentation</vt:lpstr>
      <vt:lpstr>PREDICTION &amp; PREVENTION</vt:lpstr>
      <vt:lpstr>PowerPoint Presentation</vt:lpstr>
      <vt:lpstr>Telehealth can address key pain points</vt:lpstr>
      <vt:lpstr>PowerPoint Presentation</vt:lpstr>
      <vt:lpstr>imperative to move to Value-based healthcare</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2017-08-14T12:28:51Z</dcterms:created>
  <dcterms:modified xsi:type="dcterms:W3CDTF">2020-02-17T19:59:31Z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0x010100C3660DD33B804D4FB9683C4007025EFD</vt:lpwstr>
  </property>
  <property fmtid="{D5CDD505-2E9C-101B-9397-08002B2CF9AE}" pid="4" name="TaxKeyword">
    <vt:lpwstr/>
  </property>
</Properties>
</file>